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5"/>
  </p:notesMasterIdLst>
  <p:sldIdLst>
    <p:sldId id="256" r:id="rId2"/>
    <p:sldId id="257" r:id="rId3"/>
    <p:sldId id="293" r:id="rId4"/>
    <p:sldId id="294" r:id="rId5"/>
    <p:sldId id="295" r:id="rId6"/>
    <p:sldId id="292"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3" r:id="rId21"/>
    <p:sldId id="274" r:id="rId22"/>
    <p:sldId id="275" r:id="rId23"/>
    <p:sldId id="276" r:id="rId24"/>
    <p:sldId id="277" r:id="rId25"/>
    <p:sldId id="278" r:id="rId26"/>
    <p:sldId id="279" r:id="rId27"/>
    <p:sldId id="280" r:id="rId28"/>
    <p:sldId id="281" r:id="rId29"/>
    <p:sldId id="283" r:id="rId30"/>
    <p:sldId id="284" r:id="rId31"/>
    <p:sldId id="285" r:id="rId32"/>
    <p:sldId id="286" r:id="rId33"/>
    <p:sldId id="287" r:id="rId34"/>
    <p:sldId id="288" r:id="rId35"/>
    <p:sldId id="289" r:id="rId36"/>
    <p:sldId id="301" r:id="rId37"/>
    <p:sldId id="282" r:id="rId38"/>
    <p:sldId id="296" r:id="rId39"/>
    <p:sldId id="299" r:id="rId40"/>
    <p:sldId id="300" r:id="rId41"/>
    <p:sldId id="297" r:id="rId42"/>
    <p:sldId id="298" r:id="rId43"/>
    <p:sldId id="291" r:id="rId44"/>
  </p:sldIdLst>
  <p:sldSz cx="12192000" cy="6858000"/>
  <p:notesSz cx="6858000" cy="9144000"/>
  <p:embeddedFontLst>
    <p:embeddedFont>
      <p:font typeface="Comic Sans MS" panose="030F0702030302020204" pitchFamily="66" charset="0"/>
      <p:regular r:id="rId46"/>
      <p:bold r:id="rId47"/>
      <p:italic r:id="rId48"/>
      <p:boldItalic r:id="rId49"/>
    </p:embeddedFont>
    <p:embeddedFont>
      <p:font typeface="Consolas" panose="020B0609020204030204" pitchFamily="49"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32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E9854-98AB-4782-ADD9-3CD716ABD8CC}" v="57" dt="2025-09-09T10:52:52.304"/>
  </p1510:revLst>
</p1510:revInfo>
</file>

<file path=ppt/tableStyles.xml><?xml version="1.0" encoding="utf-8"?>
<a:tblStyleLst xmlns:a="http://schemas.openxmlformats.org/drawingml/2006/main" def="{1C1EBD5C-0DE0-44BE-85F2-6B758E3DF27B}">
  <a:tblStyle styleId="{1C1EBD5C-0DE0-44BE-85F2-6B758E3DF2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8" y="4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ny Davies" userId="b3c95d76-c150-4dfb-9197-7b6f01d238ad" providerId="ADAL" clId="{73EF9546-9764-47D3-A9B0-12B3173D5293}"/>
    <pc:docChg chg="undo redo custSel addSld delSld modSld sldOrd">
      <pc:chgData name="Vinny Davies" userId="b3c95d76-c150-4dfb-9197-7b6f01d238ad" providerId="ADAL" clId="{73EF9546-9764-47D3-A9B0-12B3173D5293}" dt="2025-09-09T10:53:26.354" v="3658" actId="20577"/>
      <pc:docMkLst>
        <pc:docMk/>
      </pc:docMkLst>
      <pc:sldChg chg="addSp modSp mod">
        <pc:chgData name="Vinny Davies" userId="b3c95d76-c150-4dfb-9197-7b6f01d238ad" providerId="ADAL" clId="{73EF9546-9764-47D3-A9B0-12B3173D5293}" dt="2025-09-09T10:53:26.354" v="3658" actId="20577"/>
        <pc:sldMkLst>
          <pc:docMk/>
          <pc:sldMk cId="0" sldId="256"/>
        </pc:sldMkLst>
        <pc:spChg chg="mod">
          <ac:chgData name="Vinny Davies" userId="b3c95d76-c150-4dfb-9197-7b6f01d238ad" providerId="ADAL" clId="{73EF9546-9764-47D3-A9B0-12B3173D5293}" dt="2025-09-09T10:53:16.002" v="3655" actId="255"/>
          <ac:spMkLst>
            <pc:docMk/>
            <pc:sldMk cId="0" sldId="256"/>
            <ac:spMk id="78" creationId="{00000000-0000-0000-0000-000000000000}"/>
          </ac:spMkLst>
        </pc:spChg>
        <pc:spChg chg="mod">
          <ac:chgData name="Vinny Davies" userId="b3c95d76-c150-4dfb-9197-7b6f01d238ad" providerId="ADAL" clId="{73EF9546-9764-47D3-A9B0-12B3173D5293}" dt="2025-09-09T10:53:26.354" v="3658" actId="20577"/>
          <ac:spMkLst>
            <pc:docMk/>
            <pc:sldMk cId="0" sldId="256"/>
            <ac:spMk id="79" creationId="{00000000-0000-0000-0000-000000000000}"/>
          </ac:spMkLst>
        </pc:spChg>
        <pc:picChg chg="add mod">
          <ac:chgData name="Vinny Davies" userId="b3c95d76-c150-4dfb-9197-7b6f01d238ad" providerId="ADAL" clId="{73EF9546-9764-47D3-A9B0-12B3173D5293}" dt="2025-09-04T13:25:49.029" v="835" actId="1076"/>
          <ac:picMkLst>
            <pc:docMk/>
            <pc:sldMk cId="0" sldId="256"/>
            <ac:picMk id="1026" creationId="{CCB17FFD-5214-454C-3319-5511560CEE6A}"/>
          </ac:picMkLst>
        </pc:picChg>
      </pc:sldChg>
      <pc:sldChg chg="addSp delSp modSp add del mod">
        <pc:chgData name="Vinny Davies" userId="b3c95d76-c150-4dfb-9197-7b6f01d238ad" providerId="ADAL" clId="{73EF9546-9764-47D3-A9B0-12B3173D5293}" dt="2025-09-04T13:32:44.764" v="1145" actId="14100"/>
        <pc:sldMkLst>
          <pc:docMk/>
          <pc:sldMk cId="0" sldId="257"/>
        </pc:sldMkLst>
        <pc:spChg chg="mod">
          <ac:chgData name="Vinny Davies" userId="b3c95d76-c150-4dfb-9197-7b6f01d238ad" providerId="ADAL" clId="{73EF9546-9764-47D3-A9B0-12B3173D5293}" dt="2025-09-04T10:15:52.467" v="548" actId="20577"/>
          <ac:spMkLst>
            <pc:docMk/>
            <pc:sldMk cId="0" sldId="257"/>
            <ac:spMk id="86" creationId="{00000000-0000-0000-0000-000000000000}"/>
          </ac:spMkLst>
        </pc:spChg>
        <pc:spChg chg="mod">
          <ac:chgData name="Vinny Davies" userId="b3c95d76-c150-4dfb-9197-7b6f01d238ad" providerId="ADAL" clId="{73EF9546-9764-47D3-A9B0-12B3173D5293}" dt="2025-09-04T10:06:53.038" v="196" actId="20577"/>
          <ac:spMkLst>
            <pc:docMk/>
            <pc:sldMk cId="0" sldId="257"/>
            <ac:spMk id="87" creationId="{00000000-0000-0000-0000-000000000000}"/>
          </ac:spMkLst>
        </pc:spChg>
        <pc:picChg chg="add mod">
          <ac:chgData name="Vinny Davies" userId="b3c95d76-c150-4dfb-9197-7b6f01d238ad" providerId="ADAL" clId="{73EF9546-9764-47D3-A9B0-12B3173D5293}" dt="2025-09-04T13:32:44.764" v="1145" actId="14100"/>
          <ac:picMkLst>
            <pc:docMk/>
            <pc:sldMk cId="0" sldId="257"/>
            <ac:picMk id="14" creationId="{9542F457-CD42-8F52-2AC1-01AC29DBECC9}"/>
          </ac:picMkLst>
        </pc:picChg>
      </pc:sldChg>
      <pc:sldChg chg="addSp delSp modSp mod">
        <pc:chgData name="Vinny Davies" userId="b3c95d76-c150-4dfb-9197-7b6f01d238ad" providerId="ADAL" clId="{73EF9546-9764-47D3-A9B0-12B3173D5293}" dt="2025-09-04T14:06:02.702" v="1515"/>
        <pc:sldMkLst>
          <pc:docMk/>
          <pc:sldMk cId="0" sldId="266"/>
        </pc:sldMkLst>
        <pc:spChg chg="mod">
          <ac:chgData name="Vinny Davies" userId="b3c95d76-c150-4dfb-9197-7b6f01d238ad" providerId="ADAL" clId="{73EF9546-9764-47D3-A9B0-12B3173D5293}" dt="2025-09-04T14:06:02.702" v="1515"/>
          <ac:spMkLst>
            <pc:docMk/>
            <pc:sldMk cId="0" sldId="266"/>
            <ac:spMk id="180" creationId="{00000000-0000-0000-0000-000000000000}"/>
          </ac:spMkLst>
        </pc:spChg>
        <pc:picChg chg="add mod">
          <ac:chgData name="Vinny Davies" userId="b3c95d76-c150-4dfb-9197-7b6f01d238ad" providerId="ADAL" clId="{73EF9546-9764-47D3-A9B0-12B3173D5293}" dt="2025-09-04T14:05:41.860" v="1513" actId="1076"/>
          <ac:picMkLst>
            <pc:docMk/>
            <pc:sldMk cId="0" sldId="266"/>
            <ac:picMk id="4098" creationId="{B7D506C7-5178-6011-14A3-22EF096C39A1}"/>
          </ac:picMkLst>
        </pc:picChg>
      </pc:sldChg>
      <pc:sldChg chg="modSp mod">
        <pc:chgData name="Vinny Davies" userId="b3c95d76-c150-4dfb-9197-7b6f01d238ad" providerId="ADAL" clId="{73EF9546-9764-47D3-A9B0-12B3173D5293}" dt="2025-09-04T10:06:38.845" v="169" actId="27636"/>
        <pc:sldMkLst>
          <pc:docMk/>
          <pc:sldMk cId="0" sldId="269"/>
        </pc:sldMkLst>
        <pc:spChg chg="mod">
          <ac:chgData name="Vinny Davies" userId="b3c95d76-c150-4dfb-9197-7b6f01d238ad" providerId="ADAL" clId="{73EF9546-9764-47D3-A9B0-12B3173D5293}" dt="2025-09-04T10:06:38.845" v="169" actId="27636"/>
          <ac:spMkLst>
            <pc:docMk/>
            <pc:sldMk cId="0" sldId="269"/>
            <ac:spMk id="202" creationId="{00000000-0000-0000-0000-000000000000}"/>
          </ac:spMkLst>
        </pc:spChg>
      </pc:sldChg>
      <pc:sldChg chg="del">
        <pc:chgData name="Vinny Davies" userId="b3c95d76-c150-4dfb-9197-7b6f01d238ad" providerId="ADAL" clId="{73EF9546-9764-47D3-A9B0-12B3173D5293}" dt="2025-09-05T16:52:02.424" v="1835" actId="47"/>
        <pc:sldMkLst>
          <pc:docMk/>
          <pc:sldMk cId="0" sldId="271"/>
        </pc:sldMkLst>
      </pc:sldChg>
      <pc:sldChg chg="del">
        <pc:chgData name="Vinny Davies" userId="b3c95d76-c150-4dfb-9197-7b6f01d238ad" providerId="ADAL" clId="{73EF9546-9764-47D3-A9B0-12B3173D5293}" dt="2025-09-05T16:52:02.424" v="1835" actId="47"/>
        <pc:sldMkLst>
          <pc:docMk/>
          <pc:sldMk cId="0" sldId="272"/>
        </pc:sldMkLst>
      </pc:sldChg>
      <pc:sldChg chg="modSp mod">
        <pc:chgData name="Vinny Davies" userId="b3c95d76-c150-4dfb-9197-7b6f01d238ad" providerId="ADAL" clId="{73EF9546-9764-47D3-A9B0-12B3173D5293}" dt="2025-09-05T16:31:32.679" v="1519" actId="20577"/>
        <pc:sldMkLst>
          <pc:docMk/>
          <pc:sldMk cId="0" sldId="273"/>
        </pc:sldMkLst>
        <pc:spChg chg="mod">
          <ac:chgData name="Vinny Davies" userId="b3c95d76-c150-4dfb-9197-7b6f01d238ad" providerId="ADAL" clId="{73EF9546-9764-47D3-A9B0-12B3173D5293}" dt="2025-09-05T16:31:32.679" v="1519" actId="20577"/>
          <ac:spMkLst>
            <pc:docMk/>
            <pc:sldMk cId="0" sldId="273"/>
            <ac:spMk id="245" creationId="{00000000-0000-0000-0000-000000000000}"/>
          </ac:spMkLst>
        </pc:spChg>
      </pc:sldChg>
      <pc:sldChg chg="ord">
        <pc:chgData name="Vinny Davies" userId="b3c95d76-c150-4dfb-9197-7b6f01d238ad" providerId="ADAL" clId="{73EF9546-9764-47D3-A9B0-12B3173D5293}" dt="2025-09-05T16:53:08.825" v="1837"/>
        <pc:sldMkLst>
          <pc:docMk/>
          <pc:sldMk cId="0" sldId="282"/>
        </pc:sldMkLst>
      </pc:sldChg>
      <pc:sldChg chg="del">
        <pc:chgData name="Vinny Davies" userId="b3c95d76-c150-4dfb-9197-7b6f01d238ad" providerId="ADAL" clId="{73EF9546-9764-47D3-A9B0-12B3173D5293}" dt="2025-09-05T16:53:31.444" v="1838" actId="47"/>
        <pc:sldMkLst>
          <pc:docMk/>
          <pc:sldMk cId="0" sldId="290"/>
        </pc:sldMkLst>
      </pc:sldChg>
      <pc:sldChg chg="modSp mod">
        <pc:chgData name="Vinny Davies" userId="b3c95d76-c150-4dfb-9197-7b6f01d238ad" providerId="ADAL" clId="{73EF9546-9764-47D3-A9B0-12B3173D5293}" dt="2025-09-05T16:37:06.309" v="1834" actId="313"/>
        <pc:sldMkLst>
          <pc:docMk/>
          <pc:sldMk cId="0" sldId="291"/>
        </pc:sldMkLst>
        <pc:spChg chg="mod">
          <ac:chgData name="Vinny Davies" userId="b3c95d76-c150-4dfb-9197-7b6f01d238ad" providerId="ADAL" clId="{73EF9546-9764-47D3-A9B0-12B3173D5293}" dt="2025-09-05T16:37:06.309" v="1834" actId="313"/>
          <ac:spMkLst>
            <pc:docMk/>
            <pc:sldMk cId="0" sldId="291"/>
            <ac:spMk id="421" creationId="{00000000-0000-0000-0000-000000000000}"/>
          </ac:spMkLst>
        </pc:spChg>
      </pc:sldChg>
      <pc:sldChg chg="add">
        <pc:chgData name="Vinny Davies" userId="b3c95d76-c150-4dfb-9197-7b6f01d238ad" providerId="ADAL" clId="{73EF9546-9764-47D3-A9B0-12B3173D5293}" dt="2025-09-04T10:06:38.781" v="168"/>
        <pc:sldMkLst>
          <pc:docMk/>
          <pc:sldMk cId="802463399" sldId="292"/>
        </pc:sldMkLst>
      </pc:sldChg>
      <pc:sldChg chg="addSp delSp modSp add mod">
        <pc:chgData name="Vinny Davies" userId="b3c95d76-c150-4dfb-9197-7b6f01d238ad" providerId="ADAL" clId="{73EF9546-9764-47D3-A9B0-12B3173D5293}" dt="2025-09-04T13:32:59.519" v="1159" actId="1037"/>
        <pc:sldMkLst>
          <pc:docMk/>
          <pc:sldMk cId="2471407821" sldId="293"/>
        </pc:sldMkLst>
        <pc:spChg chg="mod">
          <ac:chgData name="Vinny Davies" userId="b3c95d76-c150-4dfb-9197-7b6f01d238ad" providerId="ADAL" clId="{73EF9546-9764-47D3-A9B0-12B3173D5293}" dt="2025-09-04T13:27:51.140" v="837" actId="27636"/>
          <ac:spMkLst>
            <pc:docMk/>
            <pc:sldMk cId="2471407821" sldId="293"/>
            <ac:spMk id="86" creationId="{F5E8E74A-3A4E-E17B-22EB-63E14F7E07F8}"/>
          </ac:spMkLst>
        </pc:spChg>
        <pc:picChg chg="add mod">
          <ac:chgData name="Vinny Davies" userId="b3c95d76-c150-4dfb-9197-7b6f01d238ad" providerId="ADAL" clId="{73EF9546-9764-47D3-A9B0-12B3173D5293}" dt="2025-09-04T13:32:59.519" v="1159" actId="1037"/>
          <ac:picMkLst>
            <pc:docMk/>
            <pc:sldMk cId="2471407821" sldId="293"/>
            <ac:picMk id="3" creationId="{9FFAA8E4-B687-C289-6D02-2C69A2829519}"/>
          </ac:picMkLst>
        </pc:picChg>
        <pc:picChg chg="add mod">
          <ac:chgData name="Vinny Davies" userId="b3c95d76-c150-4dfb-9197-7b6f01d238ad" providerId="ADAL" clId="{73EF9546-9764-47D3-A9B0-12B3173D5293}" dt="2025-09-04T13:32:49.474" v="1147"/>
          <ac:picMkLst>
            <pc:docMk/>
            <pc:sldMk cId="2471407821" sldId="293"/>
            <ac:picMk id="4" creationId="{7E0478AE-A1A2-0169-E15A-528CFD5FAA08}"/>
          </ac:picMkLst>
        </pc:picChg>
      </pc:sldChg>
      <pc:sldChg chg="addSp delSp modSp add mod">
        <pc:chgData name="Vinny Davies" userId="b3c95d76-c150-4dfb-9197-7b6f01d238ad" providerId="ADAL" clId="{73EF9546-9764-47D3-A9B0-12B3173D5293}" dt="2025-09-04T13:50:57.798" v="1170" actId="20577"/>
        <pc:sldMkLst>
          <pc:docMk/>
          <pc:sldMk cId="783865343" sldId="294"/>
        </pc:sldMkLst>
        <pc:spChg chg="mod">
          <ac:chgData name="Vinny Davies" userId="b3c95d76-c150-4dfb-9197-7b6f01d238ad" providerId="ADAL" clId="{73EF9546-9764-47D3-A9B0-12B3173D5293}" dt="2025-09-04T13:50:57.798" v="1170" actId="20577"/>
          <ac:spMkLst>
            <pc:docMk/>
            <pc:sldMk cId="783865343" sldId="294"/>
            <ac:spMk id="86" creationId="{C86BA6FB-003A-9BD4-40C2-341E0821531C}"/>
          </ac:spMkLst>
        </pc:spChg>
        <pc:spChg chg="mod">
          <ac:chgData name="Vinny Davies" userId="b3c95d76-c150-4dfb-9197-7b6f01d238ad" providerId="ADAL" clId="{73EF9546-9764-47D3-A9B0-12B3173D5293}" dt="2025-09-04T10:17:09.763" v="710" actId="20577"/>
          <ac:spMkLst>
            <pc:docMk/>
            <pc:sldMk cId="783865343" sldId="294"/>
            <ac:spMk id="87" creationId="{625CE2C7-3873-0003-7DD2-475F8340183D}"/>
          </ac:spMkLst>
        </pc:spChg>
        <pc:picChg chg="add mod">
          <ac:chgData name="Vinny Davies" userId="b3c95d76-c150-4dfb-9197-7b6f01d238ad" providerId="ADAL" clId="{73EF9546-9764-47D3-A9B0-12B3173D5293}" dt="2025-09-04T13:50:49.187" v="1169" actId="1076"/>
          <ac:picMkLst>
            <pc:docMk/>
            <pc:sldMk cId="783865343" sldId="294"/>
            <ac:picMk id="2052" creationId="{C35B7FF0-2B9C-0144-9F53-D55A3E3A1A5A}"/>
          </ac:picMkLst>
        </pc:picChg>
      </pc:sldChg>
      <pc:sldChg chg="addSp modSp add mod">
        <pc:chgData name="Vinny Davies" userId="b3c95d76-c150-4dfb-9197-7b6f01d238ad" providerId="ADAL" clId="{73EF9546-9764-47D3-A9B0-12B3173D5293}" dt="2025-09-05T17:20:54.670" v="3647" actId="20577"/>
        <pc:sldMkLst>
          <pc:docMk/>
          <pc:sldMk cId="3000843789" sldId="295"/>
        </pc:sldMkLst>
        <pc:spChg chg="mod">
          <ac:chgData name="Vinny Davies" userId="b3c95d76-c150-4dfb-9197-7b6f01d238ad" providerId="ADAL" clId="{73EF9546-9764-47D3-A9B0-12B3173D5293}" dt="2025-09-05T17:20:54.670" v="3647" actId="20577"/>
          <ac:spMkLst>
            <pc:docMk/>
            <pc:sldMk cId="3000843789" sldId="295"/>
            <ac:spMk id="86" creationId="{A559A8D7-77B9-75CD-5DFD-D0F1ADE50679}"/>
          </ac:spMkLst>
        </pc:spChg>
        <pc:spChg chg="mod">
          <ac:chgData name="Vinny Davies" userId="b3c95d76-c150-4dfb-9197-7b6f01d238ad" providerId="ADAL" clId="{73EF9546-9764-47D3-A9B0-12B3173D5293}" dt="2025-09-04T10:17:55.942" v="802" actId="20577"/>
          <ac:spMkLst>
            <pc:docMk/>
            <pc:sldMk cId="3000843789" sldId="295"/>
            <ac:spMk id="87" creationId="{E59DB567-3A30-D127-82C2-CBEB1A2B4021}"/>
          </ac:spMkLst>
        </pc:spChg>
        <pc:picChg chg="add mod">
          <ac:chgData name="Vinny Davies" userId="b3c95d76-c150-4dfb-9197-7b6f01d238ad" providerId="ADAL" clId="{73EF9546-9764-47D3-A9B0-12B3173D5293}" dt="2025-09-04T13:57:01.075" v="1509" actId="14100"/>
          <ac:picMkLst>
            <pc:docMk/>
            <pc:sldMk cId="3000843789" sldId="295"/>
            <ac:picMk id="3075" creationId="{0EB9EC32-C65B-1A90-F5B2-C77BDCAFC42E}"/>
          </ac:picMkLst>
        </pc:picChg>
      </pc:sldChg>
      <pc:sldChg chg="addSp delSp modSp add mod ord">
        <pc:chgData name="Vinny Davies" userId="b3c95d76-c150-4dfb-9197-7b6f01d238ad" providerId="ADAL" clId="{73EF9546-9764-47D3-A9B0-12B3173D5293}" dt="2025-09-05T17:01:51.173" v="2307" actId="20577"/>
        <pc:sldMkLst>
          <pc:docMk/>
          <pc:sldMk cId="2766903164" sldId="296"/>
        </pc:sldMkLst>
        <pc:spChg chg="add mod">
          <ac:chgData name="Vinny Davies" userId="b3c95d76-c150-4dfb-9197-7b6f01d238ad" providerId="ADAL" clId="{73EF9546-9764-47D3-A9B0-12B3173D5293}" dt="2025-09-05T17:01:51.173" v="2307" actId="20577"/>
          <ac:spMkLst>
            <pc:docMk/>
            <pc:sldMk cId="2766903164" sldId="296"/>
            <ac:spMk id="5" creationId="{2C341F84-986C-AC85-9BA5-FA3D5679A040}"/>
          </ac:spMkLst>
        </pc:spChg>
        <pc:spChg chg="mod">
          <ac:chgData name="Vinny Davies" userId="b3c95d76-c150-4dfb-9197-7b6f01d238ad" providerId="ADAL" clId="{73EF9546-9764-47D3-A9B0-12B3173D5293}" dt="2025-09-05T16:34:05.218" v="1595" actId="20577"/>
          <ac:spMkLst>
            <pc:docMk/>
            <pc:sldMk cId="2766903164" sldId="296"/>
            <ac:spMk id="381" creationId="{290F161E-F29D-6789-94BC-C755432CCB15}"/>
          </ac:spMkLst>
        </pc:spChg>
      </pc:sldChg>
      <pc:sldChg chg="addSp modSp add mod">
        <pc:chgData name="Vinny Davies" userId="b3c95d76-c150-4dfb-9197-7b6f01d238ad" providerId="ADAL" clId="{73EF9546-9764-47D3-A9B0-12B3173D5293}" dt="2025-09-05T17:05:40.241" v="2657" actId="20577"/>
        <pc:sldMkLst>
          <pc:docMk/>
          <pc:sldMk cId="1268731954" sldId="297"/>
        </pc:sldMkLst>
        <pc:spChg chg="mod">
          <ac:chgData name="Vinny Davies" userId="b3c95d76-c150-4dfb-9197-7b6f01d238ad" providerId="ADAL" clId="{73EF9546-9764-47D3-A9B0-12B3173D5293}" dt="2025-09-05T17:05:40.241" v="2657" actId="20577"/>
          <ac:spMkLst>
            <pc:docMk/>
            <pc:sldMk cId="1268731954" sldId="297"/>
            <ac:spMk id="379" creationId="{DCE6676B-59AE-5D5D-77C3-4185027FFE10}"/>
          </ac:spMkLst>
        </pc:spChg>
        <pc:spChg chg="mod">
          <ac:chgData name="Vinny Davies" userId="b3c95d76-c150-4dfb-9197-7b6f01d238ad" providerId="ADAL" clId="{73EF9546-9764-47D3-A9B0-12B3173D5293}" dt="2025-09-05T16:34:31.410" v="1671" actId="20577"/>
          <ac:spMkLst>
            <pc:docMk/>
            <pc:sldMk cId="1268731954" sldId="297"/>
            <ac:spMk id="381" creationId="{3D8DCCA9-D3E8-F1AA-A7EF-9386E64F89C7}"/>
          </ac:spMkLst>
        </pc:spChg>
        <pc:picChg chg="add mod modCrop">
          <ac:chgData name="Vinny Davies" userId="b3c95d76-c150-4dfb-9197-7b6f01d238ad" providerId="ADAL" clId="{73EF9546-9764-47D3-A9B0-12B3173D5293}" dt="2025-09-05T17:03:28.307" v="2317" actId="1076"/>
          <ac:picMkLst>
            <pc:docMk/>
            <pc:sldMk cId="1268731954" sldId="297"/>
            <ac:picMk id="3" creationId="{7576A9B0-6268-C4DA-5C11-882F2586EF59}"/>
          </ac:picMkLst>
        </pc:picChg>
      </pc:sldChg>
      <pc:sldChg chg="modSp add mod">
        <pc:chgData name="Vinny Davies" userId="b3c95d76-c150-4dfb-9197-7b6f01d238ad" providerId="ADAL" clId="{73EF9546-9764-47D3-A9B0-12B3173D5293}" dt="2025-09-05T17:08:33.071" v="2836" actId="20577"/>
        <pc:sldMkLst>
          <pc:docMk/>
          <pc:sldMk cId="3933672205" sldId="298"/>
        </pc:sldMkLst>
        <pc:spChg chg="mod">
          <ac:chgData name="Vinny Davies" userId="b3c95d76-c150-4dfb-9197-7b6f01d238ad" providerId="ADAL" clId="{73EF9546-9764-47D3-A9B0-12B3173D5293}" dt="2025-09-05T17:08:33.071" v="2836" actId="20577"/>
          <ac:spMkLst>
            <pc:docMk/>
            <pc:sldMk cId="3933672205" sldId="298"/>
            <ac:spMk id="379" creationId="{B806E585-5D19-7A25-ED60-0AF12F8A0FC3}"/>
          </ac:spMkLst>
        </pc:spChg>
        <pc:spChg chg="mod">
          <ac:chgData name="Vinny Davies" userId="b3c95d76-c150-4dfb-9197-7b6f01d238ad" providerId="ADAL" clId="{73EF9546-9764-47D3-A9B0-12B3173D5293}" dt="2025-09-05T16:34:54.451" v="1720" actId="20577"/>
          <ac:spMkLst>
            <pc:docMk/>
            <pc:sldMk cId="3933672205" sldId="298"/>
            <ac:spMk id="381" creationId="{50F55404-5054-2B92-CAD4-AB97305FD645}"/>
          </ac:spMkLst>
        </pc:spChg>
      </pc:sldChg>
      <pc:sldChg chg="modSp add mod">
        <pc:chgData name="Vinny Davies" userId="b3c95d76-c150-4dfb-9197-7b6f01d238ad" providerId="ADAL" clId="{73EF9546-9764-47D3-A9B0-12B3173D5293}" dt="2025-09-05T17:01:38.271" v="2303" actId="27636"/>
        <pc:sldMkLst>
          <pc:docMk/>
          <pc:sldMk cId="320584278" sldId="299"/>
        </pc:sldMkLst>
        <pc:spChg chg="mod">
          <ac:chgData name="Vinny Davies" userId="b3c95d76-c150-4dfb-9197-7b6f01d238ad" providerId="ADAL" clId="{73EF9546-9764-47D3-A9B0-12B3173D5293}" dt="2025-09-05T17:01:38.271" v="2303" actId="27636"/>
          <ac:spMkLst>
            <pc:docMk/>
            <pc:sldMk cId="320584278" sldId="299"/>
            <ac:spMk id="379" creationId="{8F47DD99-E6C6-C0A0-3290-01D8036FF2B0}"/>
          </ac:spMkLst>
        </pc:spChg>
      </pc:sldChg>
      <pc:sldChg chg="delSp modSp add mod">
        <pc:chgData name="Vinny Davies" userId="b3c95d76-c150-4dfb-9197-7b6f01d238ad" providerId="ADAL" clId="{73EF9546-9764-47D3-A9B0-12B3173D5293}" dt="2025-09-05T17:19:59.391" v="3639" actId="20577"/>
        <pc:sldMkLst>
          <pc:docMk/>
          <pc:sldMk cId="710591856" sldId="300"/>
        </pc:sldMkLst>
        <pc:spChg chg="mod">
          <ac:chgData name="Vinny Davies" userId="b3c95d76-c150-4dfb-9197-7b6f01d238ad" providerId="ADAL" clId="{73EF9546-9764-47D3-A9B0-12B3173D5293}" dt="2025-09-05T17:19:59.391" v="3639" actId="20577"/>
          <ac:spMkLst>
            <pc:docMk/>
            <pc:sldMk cId="710591856" sldId="300"/>
            <ac:spMk id="379" creationId="{9650E265-F31C-F7E8-B776-90E5718AC6CA}"/>
          </ac:spMkLst>
        </pc:spChg>
        <pc:spChg chg="mod">
          <ac:chgData name="Vinny Davies" userId="b3c95d76-c150-4dfb-9197-7b6f01d238ad" providerId="ADAL" clId="{73EF9546-9764-47D3-A9B0-12B3173D5293}" dt="2025-09-05T17:09:58.321" v="2906" actId="20577"/>
          <ac:spMkLst>
            <pc:docMk/>
            <pc:sldMk cId="710591856" sldId="300"/>
            <ac:spMk id="381" creationId="{E81475B5-BFDE-B7BB-4B51-6D15C8CF325E}"/>
          </ac:spMkLst>
        </pc:spChg>
      </pc:sldChg>
      <pc:sldChg chg="addSp modSp add mod ord">
        <pc:chgData name="Vinny Davies" userId="b3c95d76-c150-4dfb-9197-7b6f01d238ad" providerId="ADAL" clId="{73EF9546-9764-47D3-A9B0-12B3173D5293}" dt="2025-09-05T17:16:26.027" v="3263" actId="14100"/>
        <pc:sldMkLst>
          <pc:docMk/>
          <pc:sldMk cId="4268884580" sldId="301"/>
        </pc:sldMkLst>
        <pc:spChg chg="mod">
          <ac:chgData name="Vinny Davies" userId="b3c95d76-c150-4dfb-9197-7b6f01d238ad" providerId="ADAL" clId="{73EF9546-9764-47D3-A9B0-12B3173D5293}" dt="2025-09-05T17:15:58.482" v="3260" actId="20577"/>
          <ac:spMkLst>
            <pc:docMk/>
            <pc:sldMk cId="4268884580" sldId="301"/>
            <ac:spMk id="379" creationId="{566C1BD4-DC3C-A9C5-87A1-C31A6D1C9BD7}"/>
          </ac:spMkLst>
        </pc:spChg>
        <pc:spChg chg="mod">
          <ac:chgData name="Vinny Davies" userId="b3c95d76-c150-4dfb-9197-7b6f01d238ad" providerId="ADAL" clId="{73EF9546-9764-47D3-A9B0-12B3173D5293}" dt="2025-09-05T17:11:05.505" v="2963" actId="20577"/>
          <ac:spMkLst>
            <pc:docMk/>
            <pc:sldMk cId="4268884580" sldId="301"/>
            <ac:spMk id="381" creationId="{339195DB-AC93-CF5B-3B3B-57C217C7051A}"/>
          </ac:spMkLst>
        </pc:spChg>
        <pc:picChg chg="add mod">
          <ac:chgData name="Vinny Davies" userId="b3c95d76-c150-4dfb-9197-7b6f01d238ad" providerId="ADAL" clId="{73EF9546-9764-47D3-A9B0-12B3173D5293}" dt="2025-09-05T17:16:26.027" v="3263" actId="14100"/>
          <ac:picMkLst>
            <pc:docMk/>
            <pc:sldMk cId="4268884580" sldId="301"/>
            <ac:picMk id="3074" creationId="{0A45C3DE-493B-22FB-D2A7-1BA05AE6545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6a2ace1a6e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6a2ace1a6e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36a2ace1a6e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67a080327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67a080327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367a0803279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67a0803279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67a0803279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367a0803279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67a080327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67a0803279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367a0803279_0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67a0803279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67a0803279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367a0803279_0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67a080327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67a0803279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367a0803279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67a0803279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67a0803279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367a0803279_0_1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67a0803279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67a0803279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367a0803279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7a0803279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7a0803279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67a0803279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7a0803279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67a0803279_0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67a0803279_0_1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c72eedca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c72eedca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5fc72eedca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6a2ace1a6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6a2ace1a6e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36a2ace1a6e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6a2ace1a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6a2ace1a6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36a2ace1a6e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67a0803279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67a0803279_0_1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367a0803279_0_1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67a0803279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67a0803279_0_1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367a0803279_0_1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67a0803279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67a0803279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67a0803279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616d097f12_0_3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616d097f12_0_3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3616d097f12_0_3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616d097f12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616d097f12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3616d097f12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616d097f12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616d097f12_0_2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3616d097f12_0_2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616d097f12_0_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616d097f12_0_2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3616d097f12_0_2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6a2ace1a6e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6a2ace1a6e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36a2ace1a6e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5265A9C-2098-ABB4-E94E-8018CBDF9681}"/>
            </a:ext>
          </a:extLst>
        </p:cNvPr>
        <p:cNvGrpSpPr/>
        <p:nvPr/>
      </p:nvGrpSpPr>
      <p:grpSpPr>
        <a:xfrm>
          <a:off x="0" y="0"/>
          <a:ext cx="0" cy="0"/>
          <a:chOff x="0" y="0"/>
          <a:chExt cx="0" cy="0"/>
        </a:xfrm>
      </p:grpSpPr>
      <p:sp>
        <p:nvSpPr>
          <p:cNvPr id="82" name="Google Shape;82;g35fc72eedca_0_73:notes">
            <a:extLst>
              <a:ext uri="{FF2B5EF4-FFF2-40B4-BE49-F238E27FC236}">
                <a16:creationId xmlns:a16="http://schemas.microsoft.com/office/drawing/2014/main" id="{DD6F5999-F83B-1938-B2FB-94E4854AE5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c72eedca_0_73:notes">
            <a:extLst>
              <a:ext uri="{FF2B5EF4-FFF2-40B4-BE49-F238E27FC236}">
                <a16:creationId xmlns:a16="http://schemas.microsoft.com/office/drawing/2014/main" id="{59B4AA50-E0EE-125B-5569-7F12E74F465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5fc72eedca_0_73:notes">
            <a:extLst>
              <a:ext uri="{FF2B5EF4-FFF2-40B4-BE49-F238E27FC236}">
                <a16:creationId xmlns:a16="http://schemas.microsoft.com/office/drawing/2014/main" id="{DE2A5A71-0963-C4A3-F61E-2FCC94AFB8F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292738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6a5c74ac6d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6a5c74ac6d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36a5c74ac6d_0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6a5c74ac6d_0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6a5c74ac6d_0_1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36a5c74ac6d_0_1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6a2ace1a6e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6a2ace1a6e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36a2ace1a6e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6a5c74ac6d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a5c74ac6d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6a5c74ac6d_0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6a5c74ac6d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6a5c74ac6d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36a5c74ac6d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6a5c74ac6d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6a5c74ac6d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36a5c74ac6d_0_1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2C9C700E-8465-8DCF-456E-0C37EC7F1B55}"/>
            </a:ext>
          </a:extLst>
        </p:cNvPr>
        <p:cNvGrpSpPr/>
        <p:nvPr/>
      </p:nvGrpSpPr>
      <p:grpSpPr>
        <a:xfrm>
          <a:off x="0" y="0"/>
          <a:ext cx="0" cy="0"/>
          <a:chOff x="0" y="0"/>
          <a:chExt cx="0" cy="0"/>
        </a:xfrm>
      </p:grpSpPr>
      <p:sp>
        <p:nvSpPr>
          <p:cNvPr id="375" name="Google Shape;375;g36a5c74ac6d_0_85:notes">
            <a:extLst>
              <a:ext uri="{FF2B5EF4-FFF2-40B4-BE49-F238E27FC236}">
                <a16:creationId xmlns:a16="http://schemas.microsoft.com/office/drawing/2014/main" id="{8AAEB332-2F37-46B2-D957-0797941230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a5c74ac6d_0_85:notes">
            <a:extLst>
              <a:ext uri="{FF2B5EF4-FFF2-40B4-BE49-F238E27FC236}">
                <a16:creationId xmlns:a16="http://schemas.microsoft.com/office/drawing/2014/main" id="{F71820FE-E72D-D1DF-7F25-3B50144A3A9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6a5c74ac6d_0_85:notes">
            <a:extLst>
              <a:ext uri="{FF2B5EF4-FFF2-40B4-BE49-F238E27FC236}">
                <a16:creationId xmlns:a16="http://schemas.microsoft.com/office/drawing/2014/main" id="{EC445CB4-3365-3BA4-23EB-2FC6EAB721F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3921230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6a5c74ac6d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6a5c74ac6d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36a5c74ac6d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E5F20284-D9EF-88B9-9C23-35DBA83A1AD5}"/>
            </a:ext>
          </a:extLst>
        </p:cNvPr>
        <p:cNvGrpSpPr/>
        <p:nvPr/>
      </p:nvGrpSpPr>
      <p:grpSpPr>
        <a:xfrm>
          <a:off x="0" y="0"/>
          <a:ext cx="0" cy="0"/>
          <a:chOff x="0" y="0"/>
          <a:chExt cx="0" cy="0"/>
        </a:xfrm>
      </p:grpSpPr>
      <p:sp>
        <p:nvSpPr>
          <p:cNvPr id="375" name="Google Shape;375;g36a5c74ac6d_0_85:notes">
            <a:extLst>
              <a:ext uri="{FF2B5EF4-FFF2-40B4-BE49-F238E27FC236}">
                <a16:creationId xmlns:a16="http://schemas.microsoft.com/office/drawing/2014/main" id="{FF27A99C-5752-FC12-A2E8-D9F9FFFA9D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a5c74ac6d_0_85:notes">
            <a:extLst>
              <a:ext uri="{FF2B5EF4-FFF2-40B4-BE49-F238E27FC236}">
                <a16:creationId xmlns:a16="http://schemas.microsoft.com/office/drawing/2014/main" id="{A370CA8D-030B-473E-D1CA-4CF543B4A20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7" name="Google Shape;377;g36a5c74ac6d_0_85:notes">
            <a:extLst>
              <a:ext uri="{FF2B5EF4-FFF2-40B4-BE49-F238E27FC236}">
                <a16:creationId xmlns:a16="http://schemas.microsoft.com/office/drawing/2014/main" id="{AF13DD0B-3391-3DBC-957C-5E44371EF7B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extLst>
      <p:ext uri="{BB962C8B-B14F-4D97-AF65-F5344CB8AC3E}">
        <p14:creationId xmlns:p14="http://schemas.microsoft.com/office/powerpoint/2010/main" val="3883838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FDF53097-F499-1A2D-49BD-00CCC5B793DA}"/>
            </a:ext>
          </a:extLst>
        </p:cNvPr>
        <p:cNvGrpSpPr/>
        <p:nvPr/>
      </p:nvGrpSpPr>
      <p:grpSpPr>
        <a:xfrm>
          <a:off x="0" y="0"/>
          <a:ext cx="0" cy="0"/>
          <a:chOff x="0" y="0"/>
          <a:chExt cx="0" cy="0"/>
        </a:xfrm>
      </p:grpSpPr>
      <p:sp>
        <p:nvSpPr>
          <p:cNvPr id="375" name="Google Shape;375;g36a5c74ac6d_0_85:notes">
            <a:extLst>
              <a:ext uri="{FF2B5EF4-FFF2-40B4-BE49-F238E27FC236}">
                <a16:creationId xmlns:a16="http://schemas.microsoft.com/office/drawing/2014/main" id="{8291A4F2-FD5A-850A-208B-5F3DD3C195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a5c74ac6d_0_85:notes">
            <a:extLst>
              <a:ext uri="{FF2B5EF4-FFF2-40B4-BE49-F238E27FC236}">
                <a16:creationId xmlns:a16="http://schemas.microsoft.com/office/drawing/2014/main" id="{710E153A-6632-C0F7-1B22-D461A4A54B0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6a5c74ac6d_0_85:notes">
            <a:extLst>
              <a:ext uri="{FF2B5EF4-FFF2-40B4-BE49-F238E27FC236}">
                <a16:creationId xmlns:a16="http://schemas.microsoft.com/office/drawing/2014/main" id="{40E9D033-FAFB-E36F-563B-64D3189D907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extLst>
      <p:ext uri="{BB962C8B-B14F-4D97-AF65-F5344CB8AC3E}">
        <p14:creationId xmlns:p14="http://schemas.microsoft.com/office/powerpoint/2010/main" val="931578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AE5EACB1-76FE-45A2-0ABE-4892FFB0F6C7}"/>
            </a:ext>
          </a:extLst>
        </p:cNvPr>
        <p:cNvGrpSpPr/>
        <p:nvPr/>
      </p:nvGrpSpPr>
      <p:grpSpPr>
        <a:xfrm>
          <a:off x="0" y="0"/>
          <a:ext cx="0" cy="0"/>
          <a:chOff x="0" y="0"/>
          <a:chExt cx="0" cy="0"/>
        </a:xfrm>
      </p:grpSpPr>
      <p:sp>
        <p:nvSpPr>
          <p:cNvPr id="82" name="Google Shape;82;g35fc72eedca_0_73:notes">
            <a:extLst>
              <a:ext uri="{FF2B5EF4-FFF2-40B4-BE49-F238E27FC236}">
                <a16:creationId xmlns:a16="http://schemas.microsoft.com/office/drawing/2014/main" id="{FDF2E5C5-8C20-8F42-7444-26329D58251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c72eedca_0_73:notes">
            <a:extLst>
              <a:ext uri="{FF2B5EF4-FFF2-40B4-BE49-F238E27FC236}">
                <a16:creationId xmlns:a16="http://schemas.microsoft.com/office/drawing/2014/main" id="{01D00880-42E6-07B7-F83E-2FBF6BD99E0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5fc72eedca_0_73:notes">
            <a:extLst>
              <a:ext uri="{FF2B5EF4-FFF2-40B4-BE49-F238E27FC236}">
                <a16:creationId xmlns:a16="http://schemas.microsoft.com/office/drawing/2014/main" id="{4E37D9C5-7AE3-73F9-DCE1-77E66B52BE4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250333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45448D19-BC36-5663-A231-324F90E1F374}"/>
            </a:ext>
          </a:extLst>
        </p:cNvPr>
        <p:cNvGrpSpPr/>
        <p:nvPr/>
      </p:nvGrpSpPr>
      <p:grpSpPr>
        <a:xfrm>
          <a:off x="0" y="0"/>
          <a:ext cx="0" cy="0"/>
          <a:chOff x="0" y="0"/>
          <a:chExt cx="0" cy="0"/>
        </a:xfrm>
      </p:grpSpPr>
      <p:sp>
        <p:nvSpPr>
          <p:cNvPr id="375" name="Google Shape;375;g36a5c74ac6d_0_85:notes">
            <a:extLst>
              <a:ext uri="{FF2B5EF4-FFF2-40B4-BE49-F238E27FC236}">
                <a16:creationId xmlns:a16="http://schemas.microsoft.com/office/drawing/2014/main" id="{4E097D59-1DAE-03E7-42E4-07E28B3E85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a5c74ac6d_0_85:notes">
            <a:extLst>
              <a:ext uri="{FF2B5EF4-FFF2-40B4-BE49-F238E27FC236}">
                <a16:creationId xmlns:a16="http://schemas.microsoft.com/office/drawing/2014/main" id="{CC588A1D-E3B9-0D2A-73CD-E7350DF74EC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6a5c74ac6d_0_85:notes">
            <a:extLst>
              <a:ext uri="{FF2B5EF4-FFF2-40B4-BE49-F238E27FC236}">
                <a16:creationId xmlns:a16="http://schemas.microsoft.com/office/drawing/2014/main" id="{92341DC6-9587-D0FC-6F5B-FE7DBCE14D1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extLst>
      <p:ext uri="{BB962C8B-B14F-4D97-AF65-F5344CB8AC3E}">
        <p14:creationId xmlns:p14="http://schemas.microsoft.com/office/powerpoint/2010/main" val="2894215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64523B03-3CCF-A155-E85E-B7A823C46BF2}"/>
            </a:ext>
          </a:extLst>
        </p:cNvPr>
        <p:cNvGrpSpPr/>
        <p:nvPr/>
      </p:nvGrpSpPr>
      <p:grpSpPr>
        <a:xfrm>
          <a:off x="0" y="0"/>
          <a:ext cx="0" cy="0"/>
          <a:chOff x="0" y="0"/>
          <a:chExt cx="0" cy="0"/>
        </a:xfrm>
      </p:grpSpPr>
      <p:sp>
        <p:nvSpPr>
          <p:cNvPr id="375" name="Google Shape;375;g36a5c74ac6d_0_85:notes">
            <a:extLst>
              <a:ext uri="{FF2B5EF4-FFF2-40B4-BE49-F238E27FC236}">
                <a16:creationId xmlns:a16="http://schemas.microsoft.com/office/drawing/2014/main" id="{534AAFE4-E7FA-DF82-2327-B7A970893A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a5c74ac6d_0_85:notes">
            <a:extLst>
              <a:ext uri="{FF2B5EF4-FFF2-40B4-BE49-F238E27FC236}">
                <a16:creationId xmlns:a16="http://schemas.microsoft.com/office/drawing/2014/main" id="{2661C51F-C5D8-28C0-0D26-59B6E0B280C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6a5c74ac6d_0_85:notes">
            <a:extLst>
              <a:ext uri="{FF2B5EF4-FFF2-40B4-BE49-F238E27FC236}">
                <a16:creationId xmlns:a16="http://schemas.microsoft.com/office/drawing/2014/main" id="{744E8A7C-B7B5-373E-CBDC-F6067868A02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4090659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A1DA397A-7DE3-78A2-35B1-7781756894A3}"/>
            </a:ext>
          </a:extLst>
        </p:cNvPr>
        <p:cNvGrpSpPr/>
        <p:nvPr/>
      </p:nvGrpSpPr>
      <p:grpSpPr>
        <a:xfrm>
          <a:off x="0" y="0"/>
          <a:ext cx="0" cy="0"/>
          <a:chOff x="0" y="0"/>
          <a:chExt cx="0" cy="0"/>
        </a:xfrm>
      </p:grpSpPr>
      <p:sp>
        <p:nvSpPr>
          <p:cNvPr id="375" name="Google Shape;375;g36a5c74ac6d_0_85:notes">
            <a:extLst>
              <a:ext uri="{FF2B5EF4-FFF2-40B4-BE49-F238E27FC236}">
                <a16:creationId xmlns:a16="http://schemas.microsoft.com/office/drawing/2014/main" id="{DC6D5F21-0DE2-C386-2189-72CD8C317A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a5c74ac6d_0_85:notes">
            <a:extLst>
              <a:ext uri="{FF2B5EF4-FFF2-40B4-BE49-F238E27FC236}">
                <a16:creationId xmlns:a16="http://schemas.microsoft.com/office/drawing/2014/main" id="{C04ADA9F-9731-7D6E-FAF5-61026A0E6F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6a5c74ac6d_0_85:notes">
            <a:extLst>
              <a:ext uri="{FF2B5EF4-FFF2-40B4-BE49-F238E27FC236}">
                <a16:creationId xmlns:a16="http://schemas.microsoft.com/office/drawing/2014/main" id="{040125C1-CF51-05B7-5322-ED120DE275B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extLst>
      <p:ext uri="{BB962C8B-B14F-4D97-AF65-F5344CB8AC3E}">
        <p14:creationId xmlns:p14="http://schemas.microsoft.com/office/powerpoint/2010/main" val="17666383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616268762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616268762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9" name="Google Shape;419;g36162687627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A1C53285-0D07-7643-424D-0BF20935E5F0}"/>
            </a:ext>
          </a:extLst>
        </p:cNvPr>
        <p:cNvGrpSpPr/>
        <p:nvPr/>
      </p:nvGrpSpPr>
      <p:grpSpPr>
        <a:xfrm>
          <a:off x="0" y="0"/>
          <a:ext cx="0" cy="0"/>
          <a:chOff x="0" y="0"/>
          <a:chExt cx="0" cy="0"/>
        </a:xfrm>
      </p:grpSpPr>
      <p:sp>
        <p:nvSpPr>
          <p:cNvPr id="82" name="Google Shape;82;g35fc72eedca_0_73:notes">
            <a:extLst>
              <a:ext uri="{FF2B5EF4-FFF2-40B4-BE49-F238E27FC236}">
                <a16:creationId xmlns:a16="http://schemas.microsoft.com/office/drawing/2014/main" id="{D139E35B-99E0-E80D-D616-7E67BA4373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c72eedca_0_73:notes">
            <a:extLst>
              <a:ext uri="{FF2B5EF4-FFF2-40B4-BE49-F238E27FC236}">
                <a16:creationId xmlns:a16="http://schemas.microsoft.com/office/drawing/2014/main" id="{3391F838-9E73-519D-BC74-98ECD3C96ED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5fc72eedca_0_73:notes">
            <a:extLst>
              <a:ext uri="{FF2B5EF4-FFF2-40B4-BE49-F238E27FC236}">
                <a16:creationId xmlns:a16="http://schemas.microsoft.com/office/drawing/2014/main" id="{ABA4E5A5-CA02-493C-8103-2E5915D70AE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1681243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3BC6FB90-20F8-9E1F-4234-228FE88E5364}"/>
            </a:ext>
          </a:extLst>
        </p:cNvPr>
        <p:cNvGrpSpPr/>
        <p:nvPr/>
      </p:nvGrpSpPr>
      <p:grpSpPr>
        <a:xfrm>
          <a:off x="0" y="0"/>
          <a:ext cx="0" cy="0"/>
          <a:chOff x="0" y="0"/>
          <a:chExt cx="0" cy="0"/>
        </a:xfrm>
      </p:grpSpPr>
      <p:sp>
        <p:nvSpPr>
          <p:cNvPr id="82" name="Google Shape;82;g35fc72eedca_0_73:notes">
            <a:extLst>
              <a:ext uri="{FF2B5EF4-FFF2-40B4-BE49-F238E27FC236}">
                <a16:creationId xmlns:a16="http://schemas.microsoft.com/office/drawing/2014/main" id="{9D3149C3-1510-42C1-5F25-1933452319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c72eedca_0_73:notes">
            <a:extLst>
              <a:ext uri="{FF2B5EF4-FFF2-40B4-BE49-F238E27FC236}">
                <a16:creationId xmlns:a16="http://schemas.microsoft.com/office/drawing/2014/main" id="{E58EF373-52CF-CF38-1EAE-C3952AEDC27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5fc72eedca_0_73:notes">
            <a:extLst>
              <a:ext uri="{FF2B5EF4-FFF2-40B4-BE49-F238E27FC236}">
                <a16:creationId xmlns:a16="http://schemas.microsoft.com/office/drawing/2014/main" id="{20289AC5-324D-BFDC-3C47-9AB82A7CBF4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2965304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6a5c74ac6d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6a5c74ac6d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36a5c74ac6d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7a080327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7a080327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367a080327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a5c74ac6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a5c74ac6d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36a5c74ac6d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90418" y="1657926"/>
            <a:ext cx="6629400" cy="7897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3A58"/>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690563" y="3016250"/>
            <a:ext cx="5680075" cy="622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3A58"/>
              </a:buClr>
              <a:buSzPts val="1800"/>
              <a:buChar char="•"/>
              <a:defRPr/>
            </a:lvl1pPr>
            <a:lvl2pPr lvl="1" algn="l">
              <a:lnSpc>
                <a:spcPct val="90000"/>
              </a:lnSpc>
              <a:spcBef>
                <a:spcPts val="500"/>
              </a:spcBef>
              <a:spcAft>
                <a:spcPts val="0"/>
              </a:spcAft>
              <a:buClr>
                <a:srgbClr val="003A58"/>
              </a:buClr>
              <a:buSzPts val="1800"/>
              <a:buChar char="•"/>
              <a:defRPr/>
            </a:lvl2pPr>
            <a:lvl3pPr lvl="2" algn="l">
              <a:lnSpc>
                <a:spcPct val="90000"/>
              </a:lnSpc>
              <a:spcBef>
                <a:spcPts val="500"/>
              </a:spcBef>
              <a:spcAft>
                <a:spcPts val="0"/>
              </a:spcAft>
              <a:buClr>
                <a:srgbClr val="003A58"/>
              </a:buClr>
              <a:buSzPts val="1800"/>
              <a:buChar char="•"/>
              <a:defRPr/>
            </a:lvl3pPr>
            <a:lvl4pPr lvl="3" algn="l">
              <a:lnSpc>
                <a:spcPct val="90000"/>
              </a:lnSpc>
              <a:spcBef>
                <a:spcPts val="500"/>
              </a:spcBef>
              <a:spcAft>
                <a:spcPts val="0"/>
              </a:spcAft>
              <a:buClr>
                <a:srgbClr val="003A58"/>
              </a:buClr>
              <a:buSzPts val="1800"/>
              <a:buChar char="•"/>
              <a:defRPr/>
            </a:lvl4pPr>
            <a:lvl5pPr lvl="4" algn="l">
              <a:lnSpc>
                <a:spcPct val="90000"/>
              </a:lnSpc>
              <a:spcBef>
                <a:spcPts val="500"/>
              </a:spcBef>
              <a:spcAft>
                <a:spcPts val="0"/>
              </a:spcAft>
              <a:buClr>
                <a:srgbClr val="003A58"/>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pic>
        <p:nvPicPr>
          <p:cNvPr id="18" name="Google Shape;18;p2"/>
          <p:cNvPicPr preferRelativeResize="0"/>
          <p:nvPr/>
        </p:nvPicPr>
        <p:blipFill>
          <a:blip r:embed="rId2">
            <a:alphaModFix/>
          </a:blip>
          <a:stretch>
            <a:fillRect/>
          </a:stretch>
        </p:blipFill>
        <p:spPr>
          <a:xfrm>
            <a:off x="15" y="-12"/>
            <a:ext cx="12192000" cy="6858035"/>
          </a:xfrm>
          <a:prstGeom prst="rect">
            <a:avLst/>
          </a:prstGeom>
          <a:noFill/>
          <a:ln>
            <a:noFill/>
          </a:ln>
        </p:spPr>
      </p:pic>
      <p:sp>
        <p:nvSpPr>
          <p:cNvPr id="19" name="Google Shape;19;p2"/>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7"/>
        <p:cNvGrpSpPr/>
        <p:nvPr/>
      </p:nvGrpSpPr>
      <p:grpSpPr>
        <a:xfrm>
          <a:off x="0" y="0"/>
          <a:ext cx="0" cy="0"/>
          <a:chOff x="0" y="0"/>
          <a:chExt cx="0" cy="0"/>
        </a:xfrm>
      </p:grpSpPr>
      <p:sp>
        <p:nvSpPr>
          <p:cNvPr id="58" name="Google Shape;58;p11"/>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body" idx="1"/>
          </p:nvPr>
        </p:nvSpPr>
        <p:spPr>
          <a:xfrm>
            <a:off x="415600" y="1633633"/>
            <a:ext cx="11360700" cy="4472100"/>
          </a:xfrm>
          <a:prstGeom prst="rect">
            <a:avLst/>
          </a:prstGeom>
        </p:spPr>
        <p:txBody>
          <a:bodyPr spcFirstLastPara="1" wrap="square" lIns="91425" tIns="45700" rIns="91425" bIns="45700" anchor="t" anchorCtr="0">
            <a:normAutofit/>
          </a:bodyPr>
          <a:lstStyle>
            <a:lvl1pPr marL="457200" lvl="0" indent="-381000" rtl="0">
              <a:lnSpc>
                <a:spcPct val="115000"/>
              </a:lnSpc>
              <a:spcBef>
                <a:spcPts val="1000"/>
              </a:spcBef>
              <a:spcAft>
                <a:spcPts val="0"/>
              </a:spcAft>
              <a:buSzPts val="2400"/>
              <a:buChar char="•"/>
              <a:defRPr/>
            </a:lvl1pPr>
            <a:lvl2pPr marL="914400" lvl="1" indent="-381000" rtl="0">
              <a:lnSpc>
                <a:spcPct val="115000"/>
              </a:lnSpc>
              <a:spcBef>
                <a:spcPts val="500"/>
              </a:spcBef>
              <a:spcAft>
                <a:spcPts val="0"/>
              </a:spcAft>
              <a:buSzPts val="2400"/>
              <a:buChar char="•"/>
              <a:defRPr/>
            </a:lvl2pPr>
            <a:lvl3pPr marL="1371600" lvl="2" indent="-381000" rtl="0">
              <a:lnSpc>
                <a:spcPct val="115000"/>
              </a:lnSpc>
              <a:spcBef>
                <a:spcPts val="500"/>
              </a:spcBef>
              <a:spcAft>
                <a:spcPts val="0"/>
              </a:spcAft>
              <a:buSzPts val="2400"/>
              <a:buChar char="•"/>
              <a:defRPr/>
            </a:lvl3pPr>
            <a:lvl4pPr marL="1828800" lvl="3" indent="-381000" rtl="0">
              <a:lnSpc>
                <a:spcPct val="115000"/>
              </a:lnSpc>
              <a:spcBef>
                <a:spcPts val="500"/>
              </a:spcBef>
              <a:spcAft>
                <a:spcPts val="0"/>
              </a:spcAft>
              <a:buSzPts val="2400"/>
              <a:buChar char="•"/>
              <a:defRPr/>
            </a:lvl4pPr>
            <a:lvl5pPr marL="2286000" lvl="4" indent="-381000" rtl="0">
              <a:lnSpc>
                <a:spcPct val="115000"/>
              </a:lnSpc>
              <a:spcBef>
                <a:spcPts val="500"/>
              </a:spcBef>
              <a:spcAft>
                <a:spcPts val="0"/>
              </a:spcAft>
              <a:buSzPts val="2400"/>
              <a:buChar char="•"/>
              <a:defRPr/>
            </a:lvl5pPr>
            <a:lvl6pPr marL="2743200" lvl="5" indent="-342900" rtl="0">
              <a:lnSpc>
                <a:spcPct val="115000"/>
              </a:lnSpc>
              <a:spcBef>
                <a:spcPts val="500"/>
              </a:spcBef>
              <a:spcAft>
                <a:spcPts val="0"/>
              </a:spcAft>
              <a:buSzPts val="1800"/>
              <a:buChar char="•"/>
              <a:defRPr/>
            </a:lvl6pPr>
            <a:lvl7pPr marL="3200400" lvl="6" indent="-342900" rtl="0">
              <a:lnSpc>
                <a:spcPct val="115000"/>
              </a:lnSpc>
              <a:spcBef>
                <a:spcPts val="500"/>
              </a:spcBef>
              <a:spcAft>
                <a:spcPts val="0"/>
              </a:spcAft>
              <a:buSzPts val="1800"/>
              <a:buChar char="•"/>
              <a:defRPr/>
            </a:lvl7pPr>
            <a:lvl8pPr marL="3657600" lvl="7" indent="-342900" rtl="0">
              <a:lnSpc>
                <a:spcPct val="115000"/>
              </a:lnSpc>
              <a:spcBef>
                <a:spcPts val="500"/>
              </a:spcBef>
              <a:spcAft>
                <a:spcPts val="0"/>
              </a:spcAft>
              <a:buSzPts val="1800"/>
              <a:buChar char="•"/>
              <a:defRPr/>
            </a:lvl8pPr>
            <a:lvl9pPr marL="4114800" lvl="8" indent="-342900" rtl="0">
              <a:lnSpc>
                <a:spcPct val="115000"/>
              </a:lnSpc>
              <a:spcBef>
                <a:spcPts val="500"/>
              </a:spcBef>
              <a:spcAft>
                <a:spcPts val="0"/>
              </a:spcAft>
              <a:buSzPts val="1800"/>
              <a:buChar char="•"/>
              <a:defRPr/>
            </a:lvl9pPr>
          </a:lstStyle>
          <a:p>
            <a:endParaRPr/>
          </a:p>
        </p:txBody>
      </p:sp>
      <p:sp>
        <p:nvSpPr>
          <p:cNvPr id="60" name="Google Shape;60;p11"/>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11"/>
          <p:cNvSpPr txBox="1">
            <a:spLocks noGrp="1"/>
          </p:cNvSpPr>
          <p:nvPr>
            <p:ph type="title"/>
          </p:nvPr>
        </p:nvSpPr>
        <p:spPr>
          <a:xfrm>
            <a:off x="603450" y="297775"/>
            <a:ext cx="11156700" cy="1107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800"/>
              <a:buFont typeface="Arial"/>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xplanation">
  <p:cSld name="BLANK_2">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11172210" y="6217622"/>
            <a:ext cx="731700" cy="524700"/>
          </a:xfrm>
          <a:prstGeom prst="rect">
            <a:avLst/>
          </a:prstGeom>
        </p:spPr>
        <p:txBody>
          <a:bodyPr spcFirstLastPara="1" wrap="square" lIns="91425" tIns="45700" rIns="91425" bIns="4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12"/>
          <p:cNvSpPr/>
          <p:nvPr/>
        </p:nvSpPr>
        <p:spPr>
          <a:xfrm>
            <a:off x="12048000" y="13"/>
            <a:ext cx="144000" cy="6858000"/>
          </a:xfrm>
          <a:prstGeom prst="rect">
            <a:avLst/>
          </a:prstGeom>
          <a:solidFill>
            <a:srgbClr val="6ED2EF"/>
          </a:solidFill>
          <a:ln w="19050" cap="flat" cmpd="sng">
            <a:solidFill>
              <a:srgbClr val="6ED2E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12"/>
          <p:cNvSpPr txBox="1">
            <a:spLocks noGrp="1"/>
          </p:cNvSpPr>
          <p:nvPr>
            <p:ph type="title"/>
          </p:nvPr>
        </p:nvSpPr>
        <p:spPr>
          <a:xfrm>
            <a:off x="67000" y="36467"/>
            <a:ext cx="10651200" cy="710100"/>
          </a:xfrm>
          <a:prstGeom prst="rect">
            <a:avLst/>
          </a:prstGeom>
        </p:spPr>
        <p:txBody>
          <a:bodyPr spcFirstLastPara="1" wrap="square" lIns="91425" tIns="45700" rIns="91425" bIns="45700" anchor="ctr" anchorCtr="0">
            <a:normAutofit/>
          </a:bodyPr>
          <a:lstStyle>
            <a:lvl1pPr lvl="0">
              <a:spcBef>
                <a:spcPts val="0"/>
              </a:spcBef>
              <a:spcAft>
                <a:spcPts val="0"/>
              </a:spcAft>
              <a:buSzPts val="32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6" name="Google Shape;66;p12"/>
          <p:cNvPicPr preferRelativeResize="0"/>
          <p:nvPr/>
        </p:nvPicPr>
        <p:blipFill>
          <a:blip r:embed="rId2">
            <a:alphaModFix/>
          </a:blip>
          <a:stretch>
            <a:fillRect/>
          </a:stretch>
        </p:blipFill>
        <p:spPr>
          <a:xfrm>
            <a:off x="11256000" y="45000"/>
            <a:ext cx="720000" cy="720000"/>
          </a:xfrm>
          <a:prstGeom prst="rect">
            <a:avLst/>
          </a:prstGeom>
          <a:noFill/>
          <a:ln>
            <a:noFill/>
          </a:ln>
        </p:spPr>
      </p:pic>
      <p:sp>
        <p:nvSpPr>
          <p:cNvPr id="67" name="Google Shape;67;p12"/>
          <p:cNvSpPr txBox="1">
            <a:spLocks noGrp="1"/>
          </p:cNvSpPr>
          <p:nvPr>
            <p:ph type="body" idx="1"/>
          </p:nvPr>
        </p:nvSpPr>
        <p:spPr>
          <a:xfrm>
            <a:off x="336000" y="1085300"/>
            <a:ext cx="11520000" cy="5132400"/>
          </a:xfrm>
          <a:prstGeom prst="rect">
            <a:avLst/>
          </a:prstGeom>
        </p:spPr>
        <p:txBody>
          <a:bodyPr spcFirstLastPara="1" wrap="square" lIns="91425" tIns="45700" rIns="91425" bIns="45700" anchor="t" anchorCtr="0">
            <a:noAutofit/>
          </a:bodyPr>
          <a:lstStyle>
            <a:lvl1pPr marL="457200" lvl="0" indent="-381000">
              <a:spcBef>
                <a:spcPts val="1000"/>
              </a:spcBef>
              <a:spcAft>
                <a:spcPts val="0"/>
              </a:spcAft>
              <a:buSzPts val="2400"/>
              <a:buChar char="•"/>
              <a:defRPr sz="2400"/>
            </a:lvl1pPr>
            <a:lvl2pPr marL="914400" lvl="1" indent="-381000">
              <a:spcBef>
                <a:spcPts val="500"/>
              </a:spcBef>
              <a:spcAft>
                <a:spcPts val="0"/>
              </a:spcAft>
              <a:buSzPts val="2400"/>
              <a:buChar char="•"/>
              <a:defRPr sz="2400"/>
            </a:lvl2pPr>
            <a:lvl3pPr marL="1371600" lvl="2" indent="-381000">
              <a:spcBef>
                <a:spcPts val="500"/>
              </a:spcBef>
              <a:spcAft>
                <a:spcPts val="0"/>
              </a:spcAft>
              <a:buSzPts val="2400"/>
              <a:buChar char="•"/>
              <a:defRPr sz="2400"/>
            </a:lvl3pPr>
            <a:lvl4pPr marL="1828800" lvl="3" indent="-381000">
              <a:spcBef>
                <a:spcPts val="500"/>
              </a:spcBef>
              <a:spcAft>
                <a:spcPts val="0"/>
              </a:spcAft>
              <a:buSzPts val="2400"/>
              <a:buChar char="•"/>
              <a:defRPr sz="2400"/>
            </a:lvl4pPr>
            <a:lvl5pPr marL="2286000" lvl="4" indent="-381000">
              <a:spcBef>
                <a:spcPts val="500"/>
              </a:spcBef>
              <a:spcAft>
                <a:spcPts val="0"/>
              </a:spcAft>
              <a:buSzPts val="2400"/>
              <a:buChar char="•"/>
              <a:defRPr sz="2400"/>
            </a:lvl5pPr>
            <a:lvl6pPr marL="2743200" lvl="5" indent="-381000">
              <a:spcBef>
                <a:spcPts val="500"/>
              </a:spcBef>
              <a:spcAft>
                <a:spcPts val="0"/>
              </a:spcAft>
              <a:buSzPts val="2400"/>
              <a:buChar char="•"/>
              <a:defRPr sz="2400"/>
            </a:lvl6pPr>
            <a:lvl7pPr marL="3200400" lvl="6" indent="-381000">
              <a:spcBef>
                <a:spcPts val="500"/>
              </a:spcBef>
              <a:spcAft>
                <a:spcPts val="0"/>
              </a:spcAft>
              <a:buSzPts val="2400"/>
              <a:buChar char="•"/>
              <a:defRPr sz="2400"/>
            </a:lvl7pPr>
            <a:lvl8pPr marL="3657600" lvl="7" indent="-381000">
              <a:spcBef>
                <a:spcPts val="500"/>
              </a:spcBef>
              <a:spcAft>
                <a:spcPts val="0"/>
              </a:spcAft>
              <a:buSzPts val="2400"/>
              <a:buChar char="•"/>
              <a:defRPr sz="2400"/>
            </a:lvl8pPr>
            <a:lvl9pPr marL="4114800" lvl="8" indent="-381000">
              <a:spcBef>
                <a:spcPts val="500"/>
              </a:spcBef>
              <a:spcAft>
                <a:spcPts val="0"/>
              </a:spcAft>
              <a:buSzPts val="2400"/>
              <a:buChar char="•"/>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ork">
  <p:cSld name="BLANK_3">
    <p:spTree>
      <p:nvGrpSpPr>
        <p:cNvPr id="1" name="Shape 68"/>
        <p:cNvGrpSpPr/>
        <p:nvPr/>
      </p:nvGrpSpPr>
      <p:grpSpPr>
        <a:xfrm>
          <a:off x="0" y="0"/>
          <a:ext cx="0" cy="0"/>
          <a:chOff x="0" y="0"/>
          <a:chExt cx="0" cy="0"/>
        </a:xfrm>
      </p:grpSpPr>
      <p:sp>
        <p:nvSpPr>
          <p:cNvPr id="69" name="Google Shape;69;p13"/>
          <p:cNvSpPr txBox="1">
            <a:spLocks noGrp="1"/>
          </p:cNvSpPr>
          <p:nvPr>
            <p:ph type="sldNum" idx="12"/>
          </p:nvPr>
        </p:nvSpPr>
        <p:spPr>
          <a:xfrm>
            <a:off x="11172210" y="6217622"/>
            <a:ext cx="731700" cy="524700"/>
          </a:xfrm>
          <a:prstGeom prst="rect">
            <a:avLst/>
          </a:prstGeom>
        </p:spPr>
        <p:txBody>
          <a:bodyPr spcFirstLastPara="1" wrap="square" lIns="91425" tIns="45700" rIns="91425" bIns="4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13"/>
          <p:cNvSpPr/>
          <p:nvPr/>
        </p:nvSpPr>
        <p:spPr>
          <a:xfrm>
            <a:off x="12048000" y="13"/>
            <a:ext cx="144000" cy="6858000"/>
          </a:xfrm>
          <a:prstGeom prst="rect">
            <a:avLst/>
          </a:prstGeom>
          <a:solidFill>
            <a:srgbClr val="B481F4"/>
          </a:solidFill>
          <a:ln w="19050" cap="flat" cmpd="sng">
            <a:solidFill>
              <a:srgbClr val="B481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 name="Google Shape;71;p13"/>
          <p:cNvSpPr txBox="1">
            <a:spLocks noGrp="1"/>
          </p:cNvSpPr>
          <p:nvPr>
            <p:ph type="title"/>
          </p:nvPr>
        </p:nvSpPr>
        <p:spPr>
          <a:xfrm>
            <a:off x="67000" y="36467"/>
            <a:ext cx="10651200" cy="710100"/>
          </a:xfrm>
          <a:prstGeom prst="rect">
            <a:avLst/>
          </a:prstGeom>
        </p:spPr>
        <p:txBody>
          <a:bodyPr spcFirstLastPara="1" wrap="square" lIns="91425" tIns="45700" rIns="91425" bIns="45700" anchor="ctr" anchorCtr="0">
            <a:normAutofit/>
          </a:bodyPr>
          <a:lstStyle>
            <a:lvl1pPr lvl="0">
              <a:spcBef>
                <a:spcPts val="0"/>
              </a:spcBef>
              <a:spcAft>
                <a:spcPts val="0"/>
              </a:spcAft>
              <a:buSzPts val="32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2" name="Google Shape;72;p13"/>
          <p:cNvPicPr preferRelativeResize="0"/>
          <p:nvPr/>
        </p:nvPicPr>
        <p:blipFill>
          <a:blip r:embed="rId2">
            <a:alphaModFix/>
          </a:blip>
          <a:stretch>
            <a:fillRect/>
          </a:stretch>
        </p:blipFill>
        <p:spPr>
          <a:xfrm>
            <a:off x="11256000" y="45000"/>
            <a:ext cx="720000" cy="720000"/>
          </a:xfrm>
          <a:prstGeom prst="rect">
            <a:avLst/>
          </a:prstGeom>
          <a:noFill/>
          <a:ln>
            <a:noFill/>
          </a:ln>
        </p:spPr>
      </p:pic>
      <p:sp>
        <p:nvSpPr>
          <p:cNvPr id="73" name="Google Shape;73;p13"/>
          <p:cNvSpPr txBox="1">
            <a:spLocks noGrp="1"/>
          </p:cNvSpPr>
          <p:nvPr>
            <p:ph type="body" idx="1"/>
          </p:nvPr>
        </p:nvSpPr>
        <p:spPr>
          <a:xfrm>
            <a:off x="336000" y="1085300"/>
            <a:ext cx="11520000" cy="5132400"/>
          </a:xfrm>
          <a:prstGeom prst="rect">
            <a:avLst/>
          </a:prstGeom>
        </p:spPr>
        <p:txBody>
          <a:bodyPr spcFirstLastPara="1" wrap="square" lIns="91425" tIns="45700" rIns="91425" bIns="45700" anchor="t" anchorCtr="0">
            <a:noAutofit/>
          </a:bodyPr>
          <a:lstStyle>
            <a:lvl1pPr marL="457200" lvl="0" indent="-381000">
              <a:spcBef>
                <a:spcPts val="1000"/>
              </a:spcBef>
              <a:spcAft>
                <a:spcPts val="0"/>
              </a:spcAft>
              <a:buSzPts val="2400"/>
              <a:buChar char="•"/>
              <a:defRPr sz="2400"/>
            </a:lvl1pPr>
            <a:lvl2pPr marL="914400" lvl="1" indent="-381000">
              <a:spcBef>
                <a:spcPts val="500"/>
              </a:spcBef>
              <a:spcAft>
                <a:spcPts val="0"/>
              </a:spcAft>
              <a:buSzPts val="2400"/>
              <a:buChar char="•"/>
              <a:defRPr sz="2400"/>
            </a:lvl2pPr>
            <a:lvl3pPr marL="1371600" lvl="2" indent="-381000">
              <a:spcBef>
                <a:spcPts val="500"/>
              </a:spcBef>
              <a:spcAft>
                <a:spcPts val="0"/>
              </a:spcAft>
              <a:buSzPts val="2400"/>
              <a:buChar char="•"/>
              <a:defRPr sz="2400"/>
            </a:lvl3pPr>
            <a:lvl4pPr marL="1828800" lvl="3" indent="-381000">
              <a:spcBef>
                <a:spcPts val="500"/>
              </a:spcBef>
              <a:spcAft>
                <a:spcPts val="0"/>
              </a:spcAft>
              <a:buSzPts val="2400"/>
              <a:buChar char="•"/>
              <a:defRPr sz="2400"/>
            </a:lvl4pPr>
            <a:lvl5pPr marL="2286000" lvl="4" indent="-381000">
              <a:spcBef>
                <a:spcPts val="500"/>
              </a:spcBef>
              <a:spcAft>
                <a:spcPts val="0"/>
              </a:spcAft>
              <a:buSzPts val="2400"/>
              <a:buChar char="•"/>
              <a:defRPr sz="2400"/>
            </a:lvl5pPr>
            <a:lvl6pPr marL="2743200" lvl="5" indent="-381000">
              <a:spcBef>
                <a:spcPts val="500"/>
              </a:spcBef>
              <a:spcAft>
                <a:spcPts val="0"/>
              </a:spcAft>
              <a:buSzPts val="2400"/>
              <a:buChar char="•"/>
              <a:defRPr sz="2400"/>
            </a:lvl6pPr>
            <a:lvl7pPr marL="3200400" lvl="6" indent="-381000">
              <a:spcBef>
                <a:spcPts val="500"/>
              </a:spcBef>
              <a:spcAft>
                <a:spcPts val="0"/>
              </a:spcAft>
              <a:buSzPts val="2400"/>
              <a:buChar char="•"/>
              <a:defRPr sz="2400"/>
            </a:lvl7pPr>
            <a:lvl8pPr marL="3657600" lvl="7" indent="-381000">
              <a:spcBef>
                <a:spcPts val="500"/>
              </a:spcBef>
              <a:spcAft>
                <a:spcPts val="0"/>
              </a:spcAft>
              <a:buSzPts val="2400"/>
              <a:buChar char="•"/>
              <a:defRPr sz="2400"/>
            </a:lvl8pPr>
            <a:lvl9pPr marL="4114800" lvl="8" indent="-381000">
              <a:spcBef>
                <a:spcPts val="500"/>
              </a:spcBef>
              <a:spcAft>
                <a:spcPts val="0"/>
              </a:spcAft>
              <a:buSzPts val="2400"/>
              <a:buChar char="•"/>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603450" y="297775"/>
            <a:ext cx="11156700" cy="1107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800"/>
              <a:buFont typeface="Arial"/>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3"/>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Google Shape;25;p4"/>
          <p:cNvSpPr/>
          <p:nvPr/>
        </p:nvSpPr>
        <p:spPr>
          <a:xfrm>
            <a:off x="0" y="0"/>
            <a:ext cx="12192000" cy="68580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4"/>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27"/>
        <p:cNvGrpSpPr/>
        <p:nvPr/>
      </p:nvGrpSpPr>
      <p:grpSpPr>
        <a:xfrm>
          <a:off x="0" y="0"/>
          <a:ext cx="0" cy="0"/>
          <a:chOff x="0" y="0"/>
          <a:chExt cx="0" cy="0"/>
        </a:xfrm>
      </p:grpSpPr>
      <p:sp>
        <p:nvSpPr>
          <p:cNvPr id="28" name="Google Shape;28;p5"/>
          <p:cNvSpPr txBox="1">
            <a:spLocks noGrp="1"/>
          </p:cNvSpPr>
          <p:nvPr>
            <p:ph type="body" idx="1"/>
          </p:nvPr>
        </p:nvSpPr>
        <p:spPr>
          <a:xfrm>
            <a:off x="285750" y="1627188"/>
            <a:ext cx="11474450" cy="46069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A58"/>
              </a:buClr>
              <a:buSzPts val="1800"/>
              <a:buChar char="•"/>
              <a:defRPr/>
            </a:lvl1pPr>
            <a:lvl2pPr marL="914400" lvl="1" indent="-342900" algn="l">
              <a:lnSpc>
                <a:spcPct val="90000"/>
              </a:lnSpc>
              <a:spcBef>
                <a:spcPts val="500"/>
              </a:spcBef>
              <a:spcAft>
                <a:spcPts val="0"/>
              </a:spcAft>
              <a:buClr>
                <a:srgbClr val="003A58"/>
              </a:buClr>
              <a:buSzPts val="1800"/>
              <a:buChar char="•"/>
              <a:defRPr/>
            </a:lvl2pPr>
            <a:lvl3pPr marL="1371600" lvl="2" indent="-342900" algn="l">
              <a:lnSpc>
                <a:spcPct val="90000"/>
              </a:lnSpc>
              <a:spcBef>
                <a:spcPts val="500"/>
              </a:spcBef>
              <a:spcAft>
                <a:spcPts val="0"/>
              </a:spcAft>
              <a:buClr>
                <a:srgbClr val="003A58"/>
              </a:buClr>
              <a:buSzPts val="1800"/>
              <a:buChar char="•"/>
              <a:defRPr/>
            </a:lvl3pPr>
            <a:lvl4pPr marL="1828800" lvl="3" indent="-342900" algn="l">
              <a:lnSpc>
                <a:spcPct val="90000"/>
              </a:lnSpc>
              <a:spcBef>
                <a:spcPts val="500"/>
              </a:spcBef>
              <a:spcAft>
                <a:spcPts val="0"/>
              </a:spcAft>
              <a:buClr>
                <a:srgbClr val="003A58"/>
              </a:buClr>
              <a:buSzPts val="1800"/>
              <a:buChar char="•"/>
              <a:defRPr/>
            </a:lvl4pPr>
            <a:lvl5pPr marL="2286000" lvl="4" indent="-342900" algn="l">
              <a:lnSpc>
                <a:spcPct val="90000"/>
              </a:lnSpc>
              <a:spcBef>
                <a:spcPts val="500"/>
              </a:spcBef>
              <a:spcAft>
                <a:spcPts val="0"/>
              </a:spcAft>
              <a:buClr>
                <a:srgbClr val="003A5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
          <p:cNvSpPr txBox="1">
            <a:spLocks noGrp="1"/>
          </p:cNvSpPr>
          <p:nvPr>
            <p:ph type="title"/>
          </p:nvPr>
        </p:nvSpPr>
        <p:spPr>
          <a:xfrm>
            <a:off x="603450" y="297775"/>
            <a:ext cx="11156700" cy="1107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800"/>
              <a:buFont typeface="Arial"/>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659567" y="1705342"/>
            <a:ext cx="11100631" cy="4740427"/>
          </a:xfrm>
          <a:prstGeom prst="rect">
            <a:avLst/>
          </a:prstGeom>
          <a:noFill/>
          <a:ln>
            <a:noFill/>
          </a:ln>
        </p:spPr>
        <p:txBody>
          <a:bodyPr spcFirstLastPara="1" wrap="square" lIns="91425" tIns="45700" rIns="91425" bIns="45700" anchor="t" anchorCtr="0">
            <a:normAutofit/>
          </a:bodyPr>
          <a:lstStyle>
            <a:lvl1pPr marL="457200" lvl="0" indent="-381000" algn="l">
              <a:lnSpc>
                <a:spcPct val="115000"/>
              </a:lnSpc>
              <a:spcBef>
                <a:spcPts val="1000"/>
              </a:spcBef>
              <a:spcAft>
                <a:spcPts val="0"/>
              </a:spcAft>
              <a:buClr>
                <a:srgbClr val="003560"/>
              </a:buClr>
              <a:buSzPts val="2400"/>
              <a:buChar char="•"/>
              <a:defRPr sz="2400">
                <a:solidFill>
                  <a:srgbClr val="003560"/>
                </a:solidFill>
                <a:latin typeface="Arial"/>
                <a:ea typeface="Arial"/>
                <a:cs typeface="Arial"/>
                <a:sym typeface="Arial"/>
              </a:defRPr>
            </a:lvl1pPr>
            <a:lvl2pPr marL="914400" lvl="1" indent="-381000" algn="l">
              <a:lnSpc>
                <a:spcPct val="115000"/>
              </a:lnSpc>
              <a:spcBef>
                <a:spcPts val="500"/>
              </a:spcBef>
              <a:spcAft>
                <a:spcPts val="0"/>
              </a:spcAft>
              <a:buClr>
                <a:srgbClr val="003560"/>
              </a:buClr>
              <a:buSzPts val="2400"/>
              <a:buChar char="•"/>
              <a:defRPr sz="2400">
                <a:solidFill>
                  <a:srgbClr val="003560"/>
                </a:solidFill>
                <a:latin typeface="Arial"/>
                <a:ea typeface="Arial"/>
                <a:cs typeface="Arial"/>
                <a:sym typeface="Arial"/>
              </a:defRPr>
            </a:lvl2pPr>
            <a:lvl3pPr marL="1371600" lvl="2" indent="-381000" algn="l">
              <a:lnSpc>
                <a:spcPct val="115000"/>
              </a:lnSpc>
              <a:spcBef>
                <a:spcPts val="500"/>
              </a:spcBef>
              <a:spcAft>
                <a:spcPts val="0"/>
              </a:spcAft>
              <a:buClr>
                <a:srgbClr val="003560"/>
              </a:buClr>
              <a:buSzPts val="2400"/>
              <a:buChar char="•"/>
              <a:defRPr sz="2400" b="0">
                <a:solidFill>
                  <a:srgbClr val="003560"/>
                </a:solidFill>
                <a:latin typeface="Arial"/>
                <a:ea typeface="Arial"/>
                <a:cs typeface="Arial"/>
                <a:sym typeface="Arial"/>
              </a:defRPr>
            </a:lvl3pPr>
            <a:lvl4pPr marL="1828800" lvl="3" indent="-381000" algn="l">
              <a:lnSpc>
                <a:spcPct val="115000"/>
              </a:lnSpc>
              <a:spcBef>
                <a:spcPts val="500"/>
              </a:spcBef>
              <a:spcAft>
                <a:spcPts val="0"/>
              </a:spcAft>
              <a:buClr>
                <a:srgbClr val="003560"/>
              </a:buClr>
              <a:buSzPts val="2400"/>
              <a:buChar char="•"/>
              <a:defRPr sz="2400">
                <a:solidFill>
                  <a:srgbClr val="003560"/>
                </a:solidFill>
                <a:latin typeface="Arial"/>
                <a:ea typeface="Arial"/>
                <a:cs typeface="Arial"/>
                <a:sym typeface="Arial"/>
              </a:defRPr>
            </a:lvl4pPr>
            <a:lvl5pPr marL="2286000" lvl="4" indent="-381000" algn="l">
              <a:lnSpc>
                <a:spcPct val="115000"/>
              </a:lnSpc>
              <a:spcBef>
                <a:spcPts val="500"/>
              </a:spcBef>
              <a:spcAft>
                <a:spcPts val="0"/>
              </a:spcAft>
              <a:buClr>
                <a:srgbClr val="003560"/>
              </a:buClr>
              <a:buSzPts val="2400"/>
              <a:buChar char="•"/>
              <a:defRPr sz="2400">
                <a:solidFill>
                  <a:srgbClr val="003560"/>
                </a:solidFill>
                <a:latin typeface="Arial"/>
                <a:ea typeface="Arial"/>
                <a:cs typeface="Arial"/>
                <a:sym typeface="Arial"/>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34" name="Google Shape;34;p6"/>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560"/>
                </a:solidFill>
                <a:latin typeface="Arial"/>
                <a:ea typeface="Arial"/>
                <a:cs typeface="Arial"/>
                <a:sym typeface="Arial"/>
              </a:defRPr>
            </a:lvl1pPr>
            <a:lvl2pPr lvl="1">
              <a:buNone/>
              <a:defRPr sz="1300">
                <a:solidFill>
                  <a:srgbClr val="003560"/>
                </a:solidFill>
                <a:latin typeface="Arial"/>
                <a:ea typeface="Arial"/>
                <a:cs typeface="Arial"/>
                <a:sym typeface="Arial"/>
              </a:defRPr>
            </a:lvl2pPr>
            <a:lvl3pPr lvl="2">
              <a:buNone/>
              <a:defRPr sz="1300">
                <a:solidFill>
                  <a:srgbClr val="003560"/>
                </a:solidFill>
                <a:latin typeface="Arial"/>
                <a:ea typeface="Arial"/>
                <a:cs typeface="Arial"/>
                <a:sym typeface="Arial"/>
              </a:defRPr>
            </a:lvl3pPr>
            <a:lvl4pPr lvl="3">
              <a:buNone/>
              <a:defRPr sz="1300">
                <a:solidFill>
                  <a:srgbClr val="003560"/>
                </a:solidFill>
                <a:latin typeface="Arial"/>
                <a:ea typeface="Arial"/>
                <a:cs typeface="Arial"/>
                <a:sym typeface="Arial"/>
              </a:defRPr>
            </a:lvl4pPr>
            <a:lvl5pPr lvl="4">
              <a:buNone/>
              <a:defRPr sz="1300">
                <a:solidFill>
                  <a:srgbClr val="003560"/>
                </a:solidFill>
                <a:latin typeface="Arial"/>
                <a:ea typeface="Arial"/>
                <a:cs typeface="Arial"/>
                <a:sym typeface="Arial"/>
              </a:defRPr>
            </a:lvl5pPr>
            <a:lvl6pPr lvl="5">
              <a:buNone/>
              <a:defRPr sz="1300">
                <a:solidFill>
                  <a:srgbClr val="003560"/>
                </a:solidFill>
                <a:latin typeface="Arial"/>
                <a:ea typeface="Arial"/>
                <a:cs typeface="Arial"/>
                <a:sym typeface="Arial"/>
              </a:defRPr>
            </a:lvl6pPr>
            <a:lvl7pPr lvl="6">
              <a:buNone/>
              <a:defRPr sz="1300">
                <a:solidFill>
                  <a:srgbClr val="003560"/>
                </a:solidFill>
                <a:latin typeface="Arial"/>
                <a:ea typeface="Arial"/>
                <a:cs typeface="Arial"/>
                <a:sym typeface="Arial"/>
              </a:defRPr>
            </a:lvl7pPr>
            <a:lvl8pPr lvl="7">
              <a:buNone/>
              <a:defRPr sz="1300">
                <a:solidFill>
                  <a:srgbClr val="003560"/>
                </a:solidFill>
                <a:latin typeface="Arial"/>
                <a:ea typeface="Arial"/>
                <a:cs typeface="Arial"/>
                <a:sym typeface="Arial"/>
              </a:defRPr>
            </a:lvl8pPr>
            <a:lvl9pPr lvl="8">
              <a:buNone/>
              <a:defRPr sz="1300">
                <a:solidFill>
                  <a:srgbClr val="00356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ual content" type="twoObj">
  <p:cSld name="TWO_OBJECTS">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838200" y="1608667"/>
            <a:ext cx="5181600" cy="4568296"/>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1000"/>
              </a:spcBef>
              <a:spcAft>
                <a:spcPts val="0"/>
              </a:spcAft>
              <a:buClr>
                <a:srgbClr val="003A58"/>
              </a:buClr>
              <a:buSzPts val="1800"/>
              <a:buChar char="•"/>
              <a:defRPr/>
            </a:lvl1pPr>
            <a:lvl2pPr marL="914400" lvl="1" indent="-342900" algn="l">
              <a:lnSpc>
                <a:spcPct val="115000"/>
              </a:lnSpc>
              <a:spcBef>
                <a:spcPts val="500"/>
              </a:spcBef>
              <a:spcAft>
                <a:spcPts val="0"/>
              </a:spcAft>
              <a:buClr>
                <a:srgbClr val="003A58"/>
              </a:buClr>
              <a:buSzPts val="1800"/>
              <a:buChar char="•"/>
              <a:defRPr/>
            </a:lvl2pPr>
            <a:lvl3pPr marL="1371600" lvl="2" indent="-342900" algn="l">
              <a:lnSpc>
                <a:spcPct val="115000"/>
              </a:lnSpc>
              <a:spcBef>
                <a:spcPts val="500"/>
              </a:spcBef>
              <a:spcAft>
                <a:spcPts val="0"/>
              </a:spcAft>
              <a:buClr>
                <a:srgbClr val="003A58"/>
              </a:buClr>
              <a:buSzPts val="1800"/>
              <a:buChar char="•"/>
              <a:defRPr/>
            </a:lvl3pPr>
            <a:lvl4pPr marL="1828800" lvl="3" indent="-342900" algn="l">
              <a:lnSpc>
                <a:spcPct val="115000"/>
              </a:lnSpc>
              <a:spcBef>
                <a:spcPts val="500"/>
              </a:spcBef>
              <a:spcAft>
                <a:spcPts val="0"/>
              </a:spcAft>
              <a:buClr>
                <a:srgbClr val="003A58"/>
              </a:buClr>
              <a:buSzPts val="1800"/>
              <a:buChar char="•"/>
              <a:defRPr/>
            </a:lvl4pPr>
            <a:lvl5pPr marL="2286000" lvl="4" indent="-342900" algn="l">
              <a:lnSpc>
                <a:spcPct val="115000"/>
              </a:lnSpc>
              <a:spcBef>
                <a:spcPts val="500"/>
              </a:spcBef>
              <a:spcAft>
                <a:spcPts val="0"/>
              </a:spcAft>
              <a:buClr>
                <a:srgbClr val="003A58"/>
              </a:buClr>
              <a:buSzPts val="1800"/>
              <a:buChar char="•"/>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38" name="Google Shape;38;p7"/>
          <p:cNvSpPr txBox="1">
            <a:spLocks noGrp="1"/>
          </p:cNvSpPr>
          <p:nvPr>
            <p:ph type="body" idx="2"/>
          </p:nvPr>
        </p:nvSpPr>
        <p:spPr>
          <a:xfrm>
            <a:off x="6172200" y="1608667"/>
            <a:ext cx="5181600" cy="4568296"/>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1000"/>
              </a:spcBef>
              <a:spcAft>
                <a:spcPts val="0"/>
              </a:spcAft>
              <a:buClr>
                <a:srgbClr val="003A58"/>
              </a:buClr>
              <a:buSzPts val="1800"/>
              <a:buChar char="•"/>
              <a:defRPr/>
            </a:lvl1pPr>
            <a:lvl2pPr marL="914400" lvl="1" indent="-342900" algn="l">
              <a:lnSpc>
                <a:spcPct val="115000"/>
              </a:lnSpc>
              <a:spcBef>
                <a:spcPts val="500"/>
              </a:spcBef>
              <a:spcAft>
                <a:spcPts val="0"/>
              </a:spcAft>
              <a:buClr>
                <a:srgbClr val="003A58"/>
              </a:buClr>
              <a:buSzPts val="1800"/>
              <a:buChar char="•"/>
              <a:defRPr/>
            </a:lvl2pPr>
            <a:lvl3pPr marL="1371600" lvl="2" indent="-342900" algn="l">
              <a:lnSpc>
                <a:spcPct val="115000"/>
              </a:lnSpc>
              <a:spcBef>
                <a:spcPts val="500"/>
              </a:spcBef>
              <a:spcAft>
                <a:spcPts val="0"/>
              </a:spcAft>
              <a:buClr>
                <a:srgbClr val="003A58"/>
              </a:buClr>
              <a:buSzPts val="1800"/>
              <a:buChar char="•"/>
              <a:defRPr/>
            </a:lvl3pPr>
            <a:lvl4pPr marL="1828800" lvl="3" indent="-342900" algn="l">
              <a:lnSpc>
                <a:spcPct val="115000"/>
              </a:lnSpc>
              <a:spcBef>
                <a:spcPts val="500"/>
              </a:spcBef>
              <a:spcAft>
                <a:spcPts val="0"/>
              </a:spcAft>
              <a:buClr>
                <a:srgbClr val="003A58"/>
              </a:buClr>
              <a:buSzPts val="1800"/>
              <a:buChar char="•"/>
              <a:defRPr/>
            </a:lvl4pPr>
            <a:lvl5pPr marL="2286000" lvl="4" indent="-342900" algn="l">
              <a:lnSpc>
                <a:spcPct val="115000"/>
              </a:lnSpc>
              <a:spcBef>
                <a:spcPts val="500"/>
              </a:spcBef>
              <a:spcAft>
                <a:spcPts val="0"/>
              </a:spcAft>
              <a:buClr>
                <a:srgbClr val="003A58"/>
              </a:buClr>
              <a:buSzPts val="1800"/>
              <a:buChar char="•"/>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39" name="Google Shape;39;p7"/>
          <p:cNvSpPr txBox="1">
            <a:spLocks noGrp="1"/>
          </p:cNvSpPr>
          <p:nvPr>
            <p:ph type="title"/>
          </p:nvPr>
        </p:nvSpPr>
        <p:spPr>
          <a:xfrm>
            <a:off x="603450" y="297775"/>
            <a:ext cx="11156700" cy="1107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800"/>
              <a:buFont typeface="Arial"/>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7"/>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rque only">
  <p:cSld name="Marque only">
    <p:spTree>
      <p:nvGrpSpPr>
        <p:cNvPr id="1" name="Shape 42"/>
        <p:cNvGrpSpPr/>
        <p:nvPr/>
      </p:nvGrpSpPr>
      <p:grpSpPr>
        <a:xfrm>
          <a:off x="0" y="0"/>
          <a:ext cx="0" cy="0"/>
          <a:chOff x="0" y="0"/>
          <a:chExt cx="0" cy="0"/>
        </a:xfrm>
      </p:grpSpPr>
      <p:sp>
        <p:nvSpPr>
          <p:cNvPr id="43" name="Google Shape;43;p8"/>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orld">
  <p:cSld name="Marque only_1">
    <p:spTree>
      <p:nvGrpSpPr>
        <p:cNvPr id="1" name="Shape 45"/>
        <p:cNvGrpSpPr/>
        <p:nvPr/>
      </p:nvGrpSpPr>
      <p:grpSpPr>
        <a:xfrm>
          <a:off x="0" y="0"/>
          <a:ext cx="0" cy="0"/>
          <a:chOff x="0" y="0"/>
          <a:chExt cx="0" cy="0"/>
        </a:xfrm>
      </p:grpSpPr>
      <p:pic>
        <p:nvPicPr>
          <p:cNvPr id="46" name="Google Shape;46;p9" descr="The Earth with flight-paths highlighted on top"/>
          <p:cNvPicPr preferRelativeResize="0"/>
          <p:nvPr/>
        </p:nvPicPr>
        <p:blipFill rotWithShape="1">
          <a:blip r:embed="rId2">
            <a:alphaModFix/>
          </a:blip>
          <a:srcRect/>
          <a:stretch/>
        </p:blipFill>
        <p:spPr>
          <a:xfrm>
            <a:off x="0" y="0"/>
            <a:ext cx="12192001" cy="6858001"/>
          </a:xfrm>
          <a:prstGeom prst="rect">
            <a:avLst/>
          </a:prstGeom>
          <a:noFill/>
          <a:ln>
            <a:noFill/>
          </a:ln>
        </p:spPr>
      </p:pic>
      <p:sp>
        <p:nvSpPr>
          <p:cNvPr id="47" name="Google Shape;47;p9"/>
          <p:cNvSpPr/>
          <p:nvPr/>
        </p:nvSpPr>
        <p:spPr>
          <a:xfrm>
            <a:off x="753175" y="1604800"/>
            <a:ext cx="4794000" cy="4428000"/>
          </a:xfrm>
          <a:prstGeom prst="rect">
            <a:avLst/>
          </a:prstGeom>
          <a:solidFill>
            <a:srgbClr val="FFFFFE">
              <a:alpha val="79010"/>
            </a:srgbClr>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b="0" i="0" u="none" strike="noStrike" cap="none">
              <a:solidFill>
                <a:schemeClr val="dk1"/>
              </a:solidFill>
              <a:latin typeface="Arial"/>
              <a:ea typeface="Arial"/>
              <a:cs typeface="Arial"/>
              <a:sym typeface="Arial"/>
            </a:endParaRPr>
          </a:p>
        </p:txBody>
      </p:sp>
      <p:sp>
        <p:nvSpPr>
          <p:cNvPr id="48" name="Google Shape;48;p9"/>
          <p:cNvSpPr txBox="1">
            <a:spLocks noGrp="1"/>
          </p:cNvSpPr>
          <p:nvPr>
            <p:ph type="body" idx="1"/>
          </p:nvPr>
        </p:nvSpPr>
        <p:spPr>
          <a:xfrm>
            <a:off x="856750" y="2307700"/>
            <a:ext cx="4587000" cy="3601200"/>
          </a:xfrm>
          <a:prstGeom prst="rect">
            <a:avLst/>
          </a:prstGeom>
          <a:noFill/>
          <a:ln>
            <a:noFill/>
          </a:ln>
        </p:spPr>
        <p:txBody>
          <a:bodyPr spcFirstLastPara="1" wrap="square" lIns="91425" tIns="45700" rIns="91425" bIns="45700" anchor="t" anchorCtr="0">
            <a:normAutofit/>
          </a:bodyPr>
          <a:lstStyle>
            <a:lvl1pPr marL="457200" lvl="0" indent="-304800" algn="l" rtl="0">
              <a:lnSpc>
                <a:spcPct val="90000"/>
              </a:lnSpc>
              <a:spcBef>
                <a:spcPts val="1000"/>
              </a:spcBef>
              <a:spcAft>
                <a:spcPts val="0"/>
              </a:spcAft>
              <a:buClr>
                <a:srgbClr val="003A58"/>
              </a:buClr>
              <a:buSzPts val="1200"/>
              <a:buChar char="•"/>
              <a:defRPr sz="1800"/>
            </a:lvl1pPr>
            <a:lvl2pPr marL="914400" lvl="1" indent="-304800" algn="l" rtl="0">
              <a:lnSpc>
                <a:spcPct val="90000"/>
              </a:lnSpc>
              <a:spcBef>
                <a:spcPts val="500"/>
              </a:spcBef>
              <a:spcAft>
                <a:spcPts val="0"/>
              </a:spcAft>
              <a:buClr>
                <a:srgbClr val="003A58"/>
              </a:buClr>
              <a:buSzPts val="1200"/>
              <a:buChar char="•"/>
              <a:defRPr sz="1800"/>
            </a:lvl2pPr>
            <a:lvl3pPr marL="1371600" lvl="2" indent="-304800" algn="l" rtl="0">
              <a:lnSpc>
                <a:spcPct val="90000"/>
              </a:lnSpc>
              <a:spcBef>
                <a:spcPts val="500"/>
              </a:spcBef>
              <a:spcAft>
                <a:spcPts val="0"/>
              </a:spcAft>
              <a:buClr>
                <a:srgbClr val="003A58"/>
              </a:buClr>
              <a:buSzPts val="1200"/>
              <a:buChar char="•"/>
              <a:defRPr sz="1800"/>
            </a:lvl3pPr>
            <a:lvl4pPr marL="1828800" lvl="3" indent="-304800" algn="l" rtl="0">
              <a:lnSpc>
                <a:spcPct val="90000"/>
              </a:lnSpc>
              <a:spcBef>
                <a:spcPts val="500"/>
              </a:spcBef>
              <a:spcAft>
                <a:spcPts val="0"/>
              </a:spcAft>
              <a:buClr>
                <a:srgbClr val="003A58"/>
              </a:buClr>
              <a:buSzPts val="1200"/>
              <a:buChar char="•"/>
              <a:defRPr sz="1800"/>
            </a:lvl4pPr>
            <a:lvl5pPr marL="2286000" lvl="4" indent="-304800" algn="l" rtl="0">
              <a:lnSpc>
                <a:spcPct val="90000"/>
              </a:lnSpc>
              <a:spcBef>
                <a:spcPts val="500"/>
              </a:spcBef>
              <a:spcAft>
                <a:spcPts val="0"/>
              </a:spcAft>
              <a:buClr>
                <a:srgbClr val="003A58"/>
              </a:buClr>
              <a:buSzPts val="1200"/>
              <a:buChar char="•"/>
              <a:defRPr sz="1800"/>
            </a:lvl5pPr>
            <a:lvl6pPr marL="2743200" lvl="5" indent="-304800" algn="l" rtl="0">
              <a:lnSpc>
                <a:spcPct val="90000"/>
              </a:lnSpc>
              <a:spcBef>
                <a:spcPts val="500"/>
              </a:spcBef>
              <a:spcAft>
                <a:spcPts val="0"/>
              </a:spcAft>
              <a:buClr>
                <a:schemeClr val="dk1"/>
              </a:buClr>
              <a:buSzPts val="1200"/>
              <a:buChar char="•"/>
              <a:defRPr sz="1200"/>
            </a:lvl6pPr>
            <a:lvl7pPr marL="3200400" lvl="6" indent="-304800" algn="l" rtl="0">
              <a:lnSpc>
                <a:spcPct val="90000"/>
              </a:lnSpc>
              <a:spcBef>
                <a:spcPts val="500"/>
              </a:spcBef>
              <a:spcAft>
                <a:spcPts val="0"/>
              </a:spcAft>
              <a:buClr>
                <a:schemeClr val="dk1"/>
              </a:buClr>
              <a:buSzPts val="1200"/>
              <a:buChar char="•"/>
              <a:defRPr sz="1200"/>
            </a:lvl7pPr>
            <a:lvl8pPr marL="3657600" lvl="7" indent="-304800" algn="l" rtl="0">
              <a:lnSpc>
                <a:spcPct val="90000"/>
              </a:lnSpc>
              <a:spcBef>
                <a:spcPts val="500"/>
              </a:spcBef>
              <a:spcAft>
                <a:spcPts val="0"/>
              </a:spcAft>
              <a:buClr>
                <a:schemeClr val="dk1"/>
              </a:buClr>
              <a:buSzPts val="1200"/>
              <a:buChar char="•"/>
              <a:defRPr sz="1200"/>
            </a:lvl8pPr>
            <a:lvl9pPr marL="4114800" lvl="8" indent="-304800" algn="l" rtl="0">
              <a:lnSpc>
                <a:spcPct val="90000"/>
              </a:lnSpc>
              <a:spcBef>
                <a:spcPts val="500"/>
              </a:spcBef>
              <a:spcAft>
                <a:spcPts val="0"/>
              </a:spcAft>
              <a:buClr>
                <a:schemeClr val="dk1"/>
              </a:buClr>
              <a:buSzPts val="1200"/>
              <a:buChar char="•"/>
              <a:defRPr sz="1200"/>
            </a:lvl9pPr>
          </a:lstStyle>
          <a:p>
            <a:endParaRPr/>
          </a:p>
        </p:txBody>
      </p:sp>
      <p:sp>
        <p:nvSpPr>
          <p:cNvPr id="49" name="Google Shape;49;p9"/>
          <p:cNvSpPr txBox="1">
            <a:spLocks noGrp="1"/>
          </p:cNvSpPr>
          <p:nvPr>
            <p:ph type="title"/>
          </p:nvPr>
        </p:nvSpPr>
        <p:spPr>
          <a:xfrm>
            <a:off x="856750" y="1730800"/>
            <a:ext cx="4587000" cy="576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100"/>
              <a:buFont typeface="Arial"/>
              <a:buNone/>
              <a:defRPr sz="2100"/>
            </a:lvl1pPr>
            <a:lvl2pPr lvl="1" rtl="0">
              <a:spcBef>
                <a:spcPts val="0"/>
              </a:spcBef>
              <a:spcAft>
                <a:spcPts val="0"/>
              </a:spcAft>
              <a:buSzPts val="700"/>
              <a:buNone/>
              <a:defRPr sz="1100"/>
            </a:lvl2pPr>
            <a:lvl3pPr lvl="2" rtl="0">
              <a:spcBef>
                <a:spcPts val="0"/>
              </a:spcBef>
              <a:spcAft>
                <a:spcPts val="0"/>
              </a:spcAft>
              <a:buSzPts val="700"/>
              <a:buNone/>
              <a:defRPr sz="1100"/>
            </a:lvl3pPr>
            <a:lvl4pPr lvl="3" rtl="0">
              <a:spcBef>
                <a:spcPts val="0"/>
              </a:spcBef>
              <a:spcAft>
                <a:spcPts val="0"/>
              </a:spcAft>
              <a:buSzPts val="700"/>
              <a:buNone/>
              <a:defRPr sz="1100"/>
            </a:lvl4pPr>
            <a:lvl5pPr lvl="4" rtl="0">
              <a:spcBef>
                <a:spcPts val="0"/>
              </a:spcBef>
              <a:spcAft>
                <a:spcPts val="0"/>
              </a:spcAft>
              <a:buSzPts val="700"/>
              <a:buNone/>
              <a:defRPr sz="1100"/>
            </a:lvl5pPr>
            <a:lvl6pPr lvl="5" rtl="0">
              <a:spcBef>
                <a:spcPts val="0"/>
              </a:spcBef>
              <a:spcAft>
                <a:spcPts val="0"/>
              </a:spcAft>
              <a:buSzPts val="700"/>
              <a:buNone/>
              <a:defRPr sz="1100"/>
            </a:lvl6pPr>
            <a:lvl7pPr lvl="6" rtl="0">
              <a:spcBef>
                <a:spcPts val="0"/>
              </a:spcBef>
              <a:spcAft>
                <a:spcPts val="0"/>
              </a:spcAft>
              <a:buSzPts val="700"/>
              <a:buNone/>
              <a:defRPr sz="1100"/>
            </a:lvl7pPr>
            <a:lvl8pPr lvl="7" rtl="0">
              <a:spcBef>
                <a:spcPts val="0"/>
              </a:spcBef>
              <a:spcAft>
                <a:spcPts val="0"/>
              </a:spcAft>
              <a:buSzPts val="700"/>
              <a:buNone/>
              <a:defRPr sz="1100"/>
            </a:lvl8pPr>
            <a:lvl9pPr lvl="8" rtl="0">
              <a:spcBef>
                <a:spcPts val="0"/>
              </a:spcBef>
              <a:spcAft>
                <a:spcPts val="0"/>
              </a:spcAft>
              <a:buSzPts val="700"/>
              <a:buNone/>
              <a:defRPr sz="1100"/>
            </a:lvl9pPr>
          </a:lstStyle>
          <a:p>
            <a:endParaRPr/>
          </a:p>
        </p:txBody>
      </p:sp>
      <p:sp>
        <p:nvSpPr>
          <p:cNvPr id="50" name="Google Shape;50;p9"/>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ight">
  <p:cSld name="Marque only_1_1">
    <p:spTree>
      <p:nvGrpSpPr>
        <p:cNvPr id="1" name="Shape 51"/>
        <p:cNvGrpSpPr/>
        <p:nvPr/>
      </p:nvGrpSpPr>
      <p:grpSpPr>
        <a:xfrm>
          <a:off x="0" y="0"/>
          <a:ext cx="0" cy="0"/>
          <a:chOff x="0" y="0"/>
          <a:chExt cx="0" cy="0"/>
        </a:xfrm>
      </p:grpSpPr>
      <p:pic>
        <p:nvPicPr>
          <p:cNvPr id="52" name="Google Shape;52;p10" descr="The University at sunset"/>
          <p:cNvPicPr preferRelativeResize="0"/>
          <p:nvPr/>
        </p:nvPicPr>
        <p:blipFill rotWithShape="1">
          <a:blip r:embed="rId2">
            <a:alphaModFix/>
          </a:blip>
          <a:srcRect/>
          <a:stretch/>
        </p:blipFill>
        <p:spPr>
          <a:xfrm>
            <a:off x="0" y="0"/>
            <a:ext cx="12192001" cy="6858001"/>
          </a:xfrm>
          <a:prstGeom prst="rect">
            <a:avLst/>
          </a:prstGeom>
          <a:noFill/>
          <a:ln>
            <a:noFill/>
          </a:ln>
        </p:spPr>
      </p:pic>
      <p:sp>
        <p:nvSpPr>
          <p:cNvPr id="53" name="Google Shape;53;p10"/>
          <p:cNvSpPr/>
          <p:nvPr/>
        </p:nvSpPr>
        <p:spPr>
          <a:xfrm>
            <a:off x="753175" y="1604800"/>
            <a:ext cx="7156200" cy="4428000"/>
          </a:xfrm>
          <a:prstGeom prst="rect">
            <a:avLst/>
          </a:prstGeom>
          <a:solidFill>
            <a:srgbClr val="FFFFFE">
              <a:alpha val="79010"/>
            </a:srgbClr>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b="0" i="0" u="none" strike="noStrike" cap="none">
              <a:solidFill>
                <a:schemeClr val="dk1"/>
              </a:solidFill>
              <a:latin typeface="Arial"/>
              <a:ea typeface="Arial"/>
              <a:cs typeface="Arial"/>
              <a:sym typeface="Arial"/>
            </a:endParaRPr>
          </a:p>
        </p:txBody>
      </p:sp>
      <p:sp>
        <p:nvSpPr>
          <p:cNvPr id="54" name="Google Shape;54;p10"/>
          <p:cNvSpPr txBox="1">
            <a:spLocks noGrp="1"/>
          </p:cNvSpPr>
          <p:nvPr>
            <p:ph type="body" idx="1"/>
          </p:nvPr>
        </p:nvSpPr>
        <p:spPr>
          <a:xfrm>
            <a:off x="907788" y="2307700"/>
            <a:ext cx="6847200" cy="3601200"/>
          </a:xfrm>
          <a:prstGeom prst="rect">
            <a:avLst/>
          </a:prstGeom>
          <a:noFill/>
          <a:ln>
            <a:noFill/>
          </a:ln>
        </p:spPr>
        <p:txBody>
          <a:bodyPr spcFirstLastPara="1" wrap="square" lIns="91425" tIns="45700" rIns="91425" bIns="45700" anchor="t" anchorCtr="0">
            <a:normAutofit/>
          </a:bodyPr>
          <a:lstStyle>
            <a:lvl1pPr marL="457200" lvl="0" indent="-304800" algn="l" rtl="0">
              <a:lnSpc>
                <a:spcPct val="90000"/>
              </a:lnSpc>
              <a:spcBef>
                <a:spcPts val="1000"/>
              </a:spcBef>
              <a:spcAft>
                <a:spcPts val="0"/>
              </a:spcAft>
              <a:buClr>
                <a:srgbClr val="003A58"/>
              </a:buClr>
              <a:buSzPts val="1200"/>
              <a:buChar char="•"/>
              <a:defRPr sz="1800"/>
            </a:lvl1pPr>
            <a:lvl2pPr marL="914400" lvl="1" indent="-304800" algn="l" rtl="0">
              <a:lnSpc>
                <a:spcPct val="90000"/>
              </a:lnSpc>
              <a:spcBef>
                <a:spcPts val="500"/>
              </a:spcBef>
              <a:spcAft>
                <a:spcPts val="0"/>
              </a:spcAft>
              <a:buClr>
                <a:srgbClr val="003A58"/>
              </a:buClr>
              <a:buSzPts val="1200"/>
              <a:buChar char="•"/>
              <a:defRPr sz="1800"/>
            </a:lvl2pPr>
            <a:lvl3pPr marL="1371600" lvl="2" indent="-304800" algn="l" rtl="0">
              <a:lnSpc>
                <a:spcPct val="90000"/>
              </a:lnSpc>
              <a:spcBef>
                <a:spcPts val="500"/>
              </a:spcBef>
              <a:spcAft>
                <a:spcPts val="0"/>
              </a:spcAft>
              <a:buClr>
                <a:srgbClr val="003A58"/>
              </a:buClr>
              <a:buSzPts val="1200"/>
              <a:buChar char="•"/>
              <a:defRPr sz="1800"/>
            </a:lvl3pPr>
            <a:lvl4pPr marL="1828800" lvl="3" indent="-304800" algn="l" rtl="0">
              <a:lnSpc>
                <a:spcPct val="90000"/>
              </a:lnSpc>
              <a:spcBef>
                <a:spcPts val="500"/>
              </a:spcBef>
              <a:spcAft>
                <a:spcPts val="0"/>
              </a:spcAft>
              <a:buClr>
                <a:srgbClr val="003A58"/>
              </a:buClr>
              <a:buSzPts val="1200"/>
              <a:buChar char="•"/>
              <a:defRPr sz="1800"/>
            </a:lvl4pPr>
            <a:lvl5pPr marL="2286000" lvl="4" indent="-304800" algn="l" rtl="0">
              <a:lnSpc>
                <a:spcPct val="90000"/>
              </a:lnSpc>
              <a:spcBef>
                <a:spcPts val="500"/>
              </a:spcBef>
              <a:spcAft>
                <a:spcPts val="0"/>
              </a:spcAft>
              <a:buClr>
                <a:srgbClr val="003A58"/>
              </a:buClr>
              <a:buSzPts val="1200"/>
              <a:buChar char="•"/>
              <a:defRPr sz="1800"/>
            </a:lvl5pPr>
            <a:lvl6pPr marL="2743200" lvl="5" indent="-304800" algn="l" rtl="0">
              <a:lnSpc>
                <a:spcPct val="90000"/>
              </a:lnSpc>
              <a:spcBef>
                <a:spcPts val="500"/>
              </a:spcBef>
              <a:spcAft>
                <a:spcPts val="0"/>
              </a:spcAft>
              <a:buClr>
                <a:schemeClr val="dk1"/>
              </a:buClr>
              <a:buSzPts val="1200"/>
              <a:buChar char="•"/>
              <a:defRPr sz="1200"/>
            </a:lvl6pPr>
            <a:lvl7pPr marL="3200400" lvl="6" indent="-304800" algn="l" rtl="0">
              <a:lnSpc>
                <a:spcPct val="90000"/>
              </a:lnSpc>
              <a:spcBef>
                <a:spcPts val="500"/>
              </a:spcBef>
              <a:spcAft>
                <a:spcPts val="0"/>
              </a:spcAft>
              <a:buClr>
                <a:schemeClr val="dk1"/>
              </a:buClr>
              <a:buSzPts val="1200"/>
              <a:buChar char="•"/>
              <a:defRPr sz="1200"/>
            </a:lvl7pPr>
            <a:lvl8pPr marL="3657600" lvl="7" indent="-304800" algn="l" rtl="0">
              <a:lnSpc>
                <a:spcPct val="90000"/>
              </a:lnSpc>
              <a:spcBef>
                <a:spcPts val="500"/>
              </a:spcBef>
              <a:spcAft>
                <a:spcPts val="0"/>
              </a:spcAft>
              <a:buClr>
                <a:schemeClr val="dk1"/>
              </a:buClr>
              <a:buSzPts val="1200"/>
              <a:buChar char="•"/>
              <a:defRPr sz="1200"/>
            </a:lvl8pPr>
            <a:lvl9pPr marL="4114800" lvl="8" indent="-304800" algn="l" rtl="0">
              <a:lnSpc>
                <a:spcPct val="90000"/>
              </a:lnSpc>
              <a:spcBef>
                <a:spcPts val="500"/>
              </a:spcBef>
              <a:spcAft>
                <a:spcPts val="0"/>
              </a:spcAft>
              <a:buClr>
                <a:schemeClr val="dk1"/>
              </a:buClr>
              <a:buSzPts val="1200"/>
              <a:buChar char="•"/>
              <a:defRPr sz="1200"/>
            </a:lvl9pPr>
          </a:lstStyle>
          <a:p>
            <a:endParaRPr/>
          </a:p>
        </p:txBody>
      </p:sp>
      <p:sp>
        <p:nvSpPr>
          <p:cNvPr id="55" name="Google Shape;55;p10"/>
          <p:cNvSpPr txBox="1">
            <a:spLocks noGrp="1"/>
          </p:cNvSpPr>
          <p:nvPr>
            <p:ph type="title"/>
          </p:nvPr>
        </p:nvSpPr>
        <p:spPr>
          <a:xfrm>
            <a:off x="907788" y="1730800"/>
            <a:ext cx="6847200" cy="576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100"/>
              <a:buFont typeface="Arial"/>
              <a:buNone/>
              <a:defRPr sz="2100"/>
            </a:lvl1pPr>
            <a:lvl2pPr lvl="1" rtl="0">
              <a:spcBef>
                <a:spcPts val="0"/>
              </a:spcBef>
              <a:spcAft>
                <a:spcPts val="0"/>
              </a:spcAft>
              <a:buSzPts val="700"/>
              <a:buNone/>
              <a:defRPr sz="1100"/>
            </a:lvl2pPr>
            <a:lvl3pPr lvl="2" rtl="0">
              <a:spcBef>
                <a:spcPts val="0"/>
              </a:spcBef>
              <a:spcAft>
                <a:spcPts val="0"/>
              </a:spcAft>
              <a:buSzPts val="700"/>
              <a:buNone/>
              <a:defRPr sz="1100"/>
            </a:lvl3pPr>
            <a:lvl4pPr lvl="3" rtl="0">
              <a:spcBef>
                <a:spcPts val="0"/>
              </a:spcBef>
              <a:spcAft>
                <a:spcPts val="0"/>
              </a:spcAft>
              <a:buSzPts val="700"/>
              <a:buNone/>
              <a:defRPr sz="1100"/>
            </a:lvl4pPr>
            <a:lvl5pPr lvl="4" rtl="0">
              <a:spcBef>
                <a:spcPts val="0"/>
              </a:spcBef>
              <a:spcAft>
                <a:spcPts val="0"/>
              </a:spcAft>
              <a:buSzPts val="700"/>
              <a:buNone/>
              <a:defRPr sz="1100"/>
            </a:lvl5pPr>
            <a:lvl6pPr lvl="5" rtl="0">
              <a:spcBef>
                <a:spcPts val="0"/>
              </a:spcBef>
              <a:spcAft>
                <a:spcPts val="0"/>
              </a:spcAft>
              <a:buSzPts val="700"/>
              <a:buNone/>
              <a:defRPr sz="1100"/>
            </a:lvl6pPr>
            <a:lvl7pPr lvl="6" rtl="0">
              <a:spcBef>
                <a:spcPts val="0"/>
              </a:spcBef>
              <a:spcAft>
                <a:spcPts val="0"/>
              </a:spcAft>
              <a:buSzPts val="700"/>
              <a:buNone/>
              <a:defRPr sz="1100"/>
            </a:lvl7pPr>
            <a:lvl8pPr lvl="7" rtl="0">
              <a:spcBef>
                <a:spcPts val="0"/>
              </a:spcBef>
              <a:spcAft>
                <a:spcPts val="0"/>
              </a:spcAft>
              <a:buSzPts val="700"/>
              <a:buNone/>
              <a:defRPr sz="1100"/>
            </a:lvl8pPr>
            <a:lvl9pPr lvl="8" rtl="0">
              <a:spcBef>
                <a:spcPts val="0"/>
              </a:spcBef>
              <a:spcAft>
                <a:spcPts val="0"/>
              </a:spcAft>
              <a:buSzPts val="700"/>
              <a:buNone/>
              <a:defRPr sz="1100"/>
            </a:lvl9pPr>
          </a:lstStyle>
          <a:p>
            <a:endParaRPr/>
          </a:p>
        </p:txBody>
      </p:sp>
      <p:sp>
        <p:nvSpPr>
          <p:cNvPr id="56" name="Google Shape;56;p10"/>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511800" y="681037"/>
            <a:ext cx="5842000" cy="1009651"/>
          </a:xfrm>
          <a:prstGeom prst="rect">
            <a:avLst/>
          </a:prstGeom>
          <a:noFill/>
          <a:ln>
            <a:noFill/>
          </a:ln>
        </p:spPr>
        <p:txBody>
          <a:bodyPr spcFirstLastPara="1" wrap="square" lIns="91425" tIns="45700" rIns="91425" bIns="45700" anchor="t" anchorCtr="0">
            <a:normAutofit/>
          </a:bodyPr>
          <a:lstStyle>
            <a:lvl1pPr marR="0" lvl="0" algn="r" rtl="0">
              <a:lnSpc>
                <a:spcPct val="90000"/>
              </a:lnSpc>
              <a:spcBef>
                <a:spcPts val="0"/>
              </a:spcBef>
              <a:spcAft>
                <a:spcPts val="0"/>
              </a:spcAft>
              <a:buClr>
                <a:srgbClr val="003A58"/>
              </a:buClr>
              <a:buSzPts val="2800"/>
              <a:buFont typeface="Arial"/>
              <a:buNone/>
              <a:defRPr sz="2800" b="1" i="0" u="none" strike="noStrike" cap="none">
                <a:solidFill>
                  <a:srgbClr val="003A5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15000"/>
              </a:lnSpc>
              <a:spcBef>
                <a:spcPts val="10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1pPr>
            <a:lvl2pPr marL="914400" marR="0" lvl="1"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2pPr>
            <a:lvl3pPr marL="1371600" marR="0" lvl="2"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3pPr>
            <a:lvl4pPr marL="1828800" marR="0" lvl="3"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4pPr>
            <a:lvl5pPr marL="2286000" marR="0" lvl="4"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E9E"/>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E9E"/>
                </a:solidFill>
                <a:latin typeface="Calibri"/>
                <a:ea typeface="Calibri"/>
                <a:cs typeface="Calibri"/>
                <a:sym typeface="Calibri"/>
              </a:defRPr>
            </a:lvl1pPr>
            <a:lvl2pPr marL="0" marR="0" lvl="1" indent="0" algn="r" rtl="0">
              <a:spcBef>
                <a:spcPts val="0"/>
              </a:spcBef>
              <a:buNone/>
              <a:defRPr sz="1200" b="0" i="0" u="none" strike="noStrike" cap="none">
                <a:solidFill>
                  <a:srgbClr val="888E9E"/>
                </a:solidFill>
                <a:latin typeface="Calibri"/>
                <a:ea typeface="Calibri"/>
                <a:cs typeface="Calibri"/>
                <a:sym typeface="Calibri"/>
              </a:defRPr>
            </a:lvl2pPr>
            <a:lvl3pPr marL="0" marR="0" lvl="2" indent="0" algn="r" rtl="0">
              <a:spcBef>
                <a:spcPts val="0"/>
              </a:spcBef>
              <a:buNone/>
              <a:defRPr sz="1200" b="0" i="0" u="none" strike="noStrike" cap="none">
                <a:solidFill>
                  <a:srgbClr val="888E9E"/>
                </a:solidFill>
                <a:latin typeface="Calibri"/>
                <a:ea typeface="Calibri"/>
                <a:cs typeface="Calibri"/>
                <a:sym typeface="Calibri"/>
              </a:defRPr>
            </a:lvl3pPr>
            <a:lvl4pPr marL="0" marR="0" lvl="3" indent="0" algn="r" rtl="0">
              <a:spcBef>
                <a:spcPts val="0"/>
              </a:spcBef>
              <a:buNone/>
              <a:defRPr sz="1200" b="0" i="0" u="none" strike="noStrike" cap="none">
                <a:solidFill>
                  <a:srgbClr val="888E9E"/>
                </a:solidFill>
                <a:latin typeface="Calibri"/>
                <a:ea typeface="Calibri"/>
                <a:cs typeface="Calibri"/>
                <a:sym typeface="Calibri"/>
              </a:defRPr>
            </a:lvl4pPr>
            <a:lvl5pPr marL="0" marR="0" lvl="4" indent="0" algn="r" rtl="0">
              <a:spcBef>
                <a:spcPts val="0"/>
              </a:spcBef>
              <a:buNone/>
              <a:defRPr sz="1200" b="0" i="0" u="none" strike="noStrike" cap="none">
                <a:solidFill>
                  <a:srgbClr val="888E9E"/>
                </a:solidFill>
                <a:latin typeface="Calibri"/>
                <a:ea typeface="Calibri"/>
                <a:cs typeface="Calibri"/>
                <a:sym typeface="Calibri"/>
              </a:defRPr>
            </a:lvl5pPr>
            <a:lvl6pPr marL="0" marR="0" lvl="5" indent="0" algn="r" rtl="0">
              <a:spcBef>
                <a:spcPts val="0"/>
              </a:spcBef>
              <a:buNone/>
              <a:defRPr sz="1200" b="0" i="0" u="none" strike="noStrike" cap="none">
                <a:solidFill>
                  <a:srgbClr val="888E9E"/>
                </a:solidFill>
                <a:latin typeface="Calibri"/>
                <a:ea typeface="Calibri"/>
                <a:cs typeface="Calibri"/>
                <a:sym typeface="Calibri"/>
              </a:defRPr>
            </a:lvl6pPr>
            <a:lvl7pPr marL="0" marR="0" lvl="6" indent="0" algn="r" rtl="0">
              <a:spcBef>
                <a:spcPts val="0"/>
              </a:spcBef>
              <a:buNone/>
              <a:defRPr sz="1200" b="0" i="0" u="none" strike="noStrike" cap="none">
                <a:solidFill>
                  <a:srgbClr val="888E9E"/>
                </a:solidFill>
                <a:latin typeface="Calibri"/>
                <a:ea typeface="Calibri"/>
                <a:cs typeface="Calibri"/>
                <a:sym typeface="Calibri"/>
              </a:defRPr>
            </a:lvl7pPr>
            <a:lvl8pPr marL="0" marR="0" lvl="7" indent="0" algn="r" rtl="0">
              <a:spcBef>
                <a:spcPts val="0"/>
              </a:spcBef>
              <a:buNone/>
              <a:defRPr sz="1200" b="0" i="0" u="none" strike="noStrike" cap="none">
                <a:solidFill>
                  <a:srgbClr val="888E9E"/>
                </a:solidFill>
                <a:latin typeface="Calibri"/>
                <a:ea typeface="Calibri"/>
                <a:cs typeface="Calibri"/>
                <a:sym typeface="Calibri"/>
              </a:defRPr>
            </a:lvl8pPr>
            <a:lvl9pPr marL="0" marR="0" lvl="8" indent="0" algn="r" rtl="0">
              <a:spcBef>
                <a:spcPts val="0"/>
              </a:spcBef>
              <a:buNone/>
              <a:defRPr sz="1200" b="0" i="0" u="none" strike="noStrike" cap="none">
                <a:solidFill>
                  <a:srgbClr val="888E9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p:nvPr/>
        </p:nvSpPr>
        <p:spPr>
          <a:xfrm>
            <a:off x="0" y="290775"/>
            <a:ext cx="505500" cy="1114200"/>
          </a:xfrm>
          <a:prstGeom prst="rect">
            <a:avLst/>
          </a:prstGeom>
          <a:solidFill>
            <a:srgbClr val="0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scan.co.uk/products/80gb-nvidia-rtx-h100-pcie-50-hopper-hbm3-nvlink-51-tflops-sp-26-tflops-dp-756-tflops-tensor"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hyperlink" Target="https://www.youtube.com/watch?v=-P28LKWTzrI"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hyperlink" Target="https://www.youtube.com/watch?v=-P28LKWTzrI" TargetMode="External"/><Relationship Id="rId4" Type="http://schemas.openxmlformats.org/officeDocument/2006/relationships/image" Target="../media/image28.gif"/></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www.gla.ac.uk/research/strategy/ourpolicies/ai-for-researchers/"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hyperlink" Target="https://portal.lancaster.ac.uk/ask/study/developing-academic-skills/using-ai-in-your-learning-and-assessment/" TargetMode="External"/><Relationship Id="rId4" Type="http://schemas.openxmlformats.org/officeDocument/2006/relationships/hyperlink" Target="https://www.ed.ac.uk/ai/guidanc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vinnydavies/presentations"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ctrTitle"/>
          </p:nvPr>
        </p:nvSpPr>
        <p:spPr>
          <a:xfrm>
            <a:off x="233224" y="1472868"/>
            <a:ext cx="8901897" cy="1432800"/>
          </a:xfrm>
          <a:prstGeom prst="rect">
            <a:avLst/>
          </a:prstGeom>
          <a:noFill/>
          <a:ln>
            <a:noFill/>
          </a:ln>
        </p:spPr>
        <p:txBody>
          <a:bodyPr spcFirstLastPara="1" wrap="square" lIns="91425" tIns="45700" rIns="91425" bIns="45700" anchor="ctr" anchorCtr="0">
            <a:noAutofit/>
          </a:bodyPr>
          <a:lstStyle/>
          <a:p>
            <a:pPr lvl="0">
              <a:buSzPts val="2520"/>
            </a:pPr>
            <a:r>
              <a:rPr lang="en-GB" sz="3500" dirty="0"/>
              <a:t>Using AI Tools in Research and Study</a:t>
            </a:r>
            <a:endParaRPr sz="3500" dirty="0">
              <a:solidFill>
                <a:schemeClr val="dk1"/>
              </a:solidFill>
            </a:endParaRPr>
          </a:p>
        </p:txBody>
      </p:sp>
      <p:sp>
        <p:nvSpPr>
          <p:cNvPr id="79" name="Google Shape;79;p14"/>
          <p:cNvSpPr txBox="1"/>
          <p:nvPr/>
        </p:nvSpPr>
        <p:spPr>
          <a:xfrm>
            <a:off x="233225" y="2605097"/>
            <a:ext cx="8410032" cy="1348031"/>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800" dirty="0">
                <a:solidFill>
                  <a:schemeClr val="dk1"/>
                </a:solidFill>
              </a:rPr>
              <a:t>Dr Vinny Davies</a:t>
            </a:r>
          </a:p>
          <a:p>
            <a:pPr marL="0" lvl="0" indent="0" algn="l" rtl="0">
              <a:lnSpc>
                <a:spcPct val="90000"/>
              </a:lnSpc>
              <a:spcBef>
                <a:spcPts val="0"/>
              </a:spcBef>
              <a:spcAft>
                <a:spcPts val="0"/>
              </a:spcAft>
              <a:buNone/>
            </a:pPr>
            <a:r>
              <a:rPr lang="en-US" sz="2800" dirty="0">
                <a:solidFill>
                  <a:schemeClr val="dk1"/>
                </a:solidFill>
              </a:rPr>
              <a:t>School of Mathematics and Statistics</a:t>
            </a:r>
          </a:p>
          <a:p>
            <a:pPr marL="0" lvl="0" indent="0" algn="l" rtl="0">
              <a:lnSpc>
                <a:spcPct val="90000"/>
              </a:lnSpc>
              <a:spcBef>
                <a:spcPts val="0"/>
              </a:spcBef>
              <a:spcAft>
                <a:spcPts val="0"/>
              </a:spcAft>
              <a:buNone/>
            </a:pPr>
            <a:r>
              <a:rPr lang="en-US" sz="2800" dirty="0">
                <a:solidFill>
                  <a:schemeClr val="dk1"/>
                </a:solidFill>
              </a:rPr>
              <a:t>University of Glasgow</a:t>
            </a:r>
            <a:endParaRPr sz="2800" dirty="0">
              <a:solidFill>
                <a:schemeClr val="dk1"/>
              </a:solidFill>
            </a:endParaRPr>
          </a:p>
        </p:txBody>
      </p:sp>
      <p:sp>
        <p:nvSpPr>
          <p:cNvPr id="80" name="Google Shape;80;p14"/>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a:t>
            </a:fld>
            <a:endParaRPr/>
          </a:p>
        </p:txBody>
      </p:sp>
      <p:pic>
        <p:nvPicPr>
          <p:cNvPr id="1026" name="Picture 2" descr="ExaGEO DLA – Be part of the solution">
            <a:extLst>
              <a:ext uri="{FF2B5EF4-FFF2-40B4-BE49-F238E27FC236}">
                <a16:creationId xmlns:a16="http://schemas.microsoft.com/office/drawing/2014/main" id="{CCB17FFD-5214-454C-3319-5511560CE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149" y="5428675"/>
            <a:ext cx="3724275" cy="1228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body" idx="1"/>
          </p:nvPr>
        </p:nvSpPr>
        <p:spPr>
          <a:xfrm>
            <a:off x="415600" y="1633625"/>
            <a:ext cx="6226800" cy="4472100"/>
          </a:xfrm>
          <a:prstGeom prst="rect">
            <a:avLst/>
          </a:prstGeom>
        </p:spPr>
        <p:txBody>
          <a:bodyPr spcFirstLastPara="1" wrap="square" lIns="91425" tIns="45700" rIns="91425" bIns="45700" anchor="t" anchorCtr="0">
            <a:normAutofit/>
          </a:bodyPr>
          <a:lstStyle/>
          <a:p>
            <a:pPr marL="457200" lvl="0" indent="-381000" algn="l" rtl="0">
              <a:spcBef>
                <a:spcPts val="500"/>
              </a:spcBef>
              <a:spcAft>
                <a:spcPts val="0"/>
              </a:spcAft>
              <a:buSzPts val="2400"/>
              <a:buChar char="•"/>
            </a:pPr>
            <a:r>
              <a:rPr lang="en-US" u="sng"/>
              <a:t>This talk</a:t>
            </a:r>
            <a:endParaRPr u="sng"/>
          </a:p>
          <a:p>
            <a:pPr marL="914400" lvl="1" indent="-381000" algn="l" rtl="0">
              <a:spcBef>
                <a:spcPts val="0"/>
              </a:spcBef>
              <a:spcAft>
                <a:spcPts val="0"/>
              </a:spcAft>
              <a:buSzPts val="2400"/>
              <a:buChar char="•"/>
            </a:pPr>
            <a:r>
              <a:rPr lang="en-US"/>
              <a:t>How LLMs are able to do these amazing tasks?</a:t>
            </a:r>
            <a:endParaRPr/>
          </a:p>
          <a:p>
            <a:pPr marL="457200" lvl="0" indent="-381000" algn="l" rtl="0">
              <a:spcBef>
                <a:spcPts val="0"/>
              </a:spcBef>
              <a:spcAft>
                <a:spcPts val="0"/>
              </a:spcAft>
              <a:buSzPts val="2400"/>
              <a:buChar char="•"/>
            </a:pPr>
            <a:r>
              <a:rPr lang="en-US"/>
              <a:t>Later on</a:t>
            </a:r>
            <a:endParaRPr/>
          </a:p>
          <a:p>
            <a:pPr marL="914400" lvl="1" indent="-381000" algn="l" rtl="0">
              <a:spcBef>
                <a:spcPts val="0"/>
              </a:spcBef>
              <a:spcAft>
                <a:spcPts val="0"/>
              </a:spcAft>
              <a:buSzPts val="2400"/>
              <a:buChar char="•"/>
            </a:pPr>
            <a:r>
              <a:rPr lang="en-US"/>
              <a:t>Discuss how to judge if they’re doing a good job</a:t>
            </a:r>
            <a:endParaRPr/>
          </a:p>
          <a:p>
            <a:pPr marL="914400" lvl="1" indent="-381000" algn="l" rtl="0">
              <a:spcBef>
                <a:spcPts val="0"/>
              </a:spcBef>
              <a:spcAft>
                <a:spcPts val="0"/>
              </a:spcAft>
              <a:buSzPts val="2400"/>
              <a:buChar char="•"/>
            </a:pPr>
            <a:r>
              <a:rPr lang="en-US"/>
              <a:t>Consider how to report how you have used them</a:t>
            </a:r>
            <a:endParaRPr/>
          </a:p>
        </p:txBody>
      </p:sp>
      <p:sp>
        <p:nvSpPr>
          <p:cNvPr id="130" name="Google Shape;130;p19"/>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31" name="Google Shape;131;p19"/>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Today’s purpose</a:t>
            </a:r>
            <a:endParaRPr/>
          </a:p>
        </p:txBody>
      </p:sp>
      <p:pic>
        <p:nvPicPr>
          <p:cNvPr id="132" name="Google Shape;132;p19" title="question-mark-1019820_1280(1).jpg"/>
          <p:cNvPicPr preferRelativeResize="0"/>
          <p:nvPr/>
        </p:nvPicPr>
        <p:blipFill rotWithShape="1">
          <a:blip r:embed="rId3">
            <a:alphaModFix/>
          </a:blip>
          <a:srcRect l="12207" t="4104" r="26476" b="8183"/>
          <a:stretch/>
        </p:blipFill>
        <p:spPr>
          <a:xfrm>
            <a:off x="7607500" y="1405075"/>
            <a:ext cx="3307200" cy="4730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body" idx="1"/>
          </p:nvPr>
        </p:nvSpPr>
        <p:spPr>
          <a:xfrm>
            <a:off x="2995400" y="1488875"/>
            <a:ext cx="6201300" cy="19329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chemeClr val="dk2"/>
              </a:buClr>
              <a:buSzPts val="1100"/>
              <a:buFont typeface="Arial"/>
              <a:buNone/>
            </a:pPr>
            <a:r>
              <a:rPr lang="en-US" sz="2900"/>
              <a:t>2018: Core technology published</a:t>
            </a:r>
            <a:endParaRPr sz="2900"/>
          </a:p>
          <a:p>
            <a:pPr marL="0" lvl="0" indent="0" algn="l" rtl="0">
              <a:lnSpc>
                <a:spcPct val="115000"/>
              </a:lnSpc>
              <a:spcBef>
                <a:spcPts val="1000"/>
              </a:spcBef>
              <a:spcAft>
                <a:spcPts val="0"/>
              </a:spcAft>
              <a:buNone/>
            </a:pPr>
            <a:r>
              <a:rPr lang="en-US" sz="2900"/>
              <a:t>2022: ChatGPT released</a:t>
            </a:r>
            <a:endParaRPr sz="2900"/>
          </a:p>
          <a:p>
            <a:pPr marL="0" lvl="0" indent="0" algn="l" rtl="0">
              <a:lnSpc>
                <a:spcPct val="115000"/>
              </a:lnSpc>
              <a:spcBef>
                <a:spcPts val="1000"/>
              </a:spcBef>
              <a:spcAft>
                <a:spcPts val="0"/>
              </a:spcAft>
              <a:buNone/>
            </a:pPr>
            <a:r>
              <a:rPr lang="en-US" sz="2900"/>
              <a:t>2025: A new LLM every month?</a:t>
            </a:r>
            <a:endParaRPr sz="2900"/>
          </a:p>
          <a:p>
            <a:pPr marL="0" lvl="0" indent="0" algn="l" rtl="0">
              <a:lnSpc>
                <a:spcPct val="115000"/>
              </a:lnSpc>
              <a:spcBef>
                <a:spcPts val="1000"/>
              </a:spcBef>
              <a:spcAft>
                <a:spcPts val="0"/>
              </a:spcAft>
              <a:buNone/>
            </a:pPr>
            <a:endParaRPr sz="2900"/>
          </a:p>
        </p:txBody>
      </p:sp>
      <p:sp>
        <p:nvSpPr>
          <p:cNvPr id="139" name="Google Shape;139;p20"/>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It’s a fast moving field!</a:t>
            </a:r>
            <a:endParaRPr/>
          </a:p>
        </p:txBody>
      </p:sp>
      <p:pic>
        <p:nvPicPr>
          <p:cNvPr id="140" name="Google Shape;140;p20"/>
          <p:cNvPicPr preferRelativeResize="0"/>
          <p:nvPr/>
        </p:nvPicPr>
        <p:blipFill>
          <a:blip r:embed="rId3">
            <a:alphaModFix/>
          </a:blip>
          <a:stretch>
            <a:fillRect/>
          </a:stretch>
        </p:blipFill>
        <p:spPr>
          <a:xfrm>
            <a:off x="509523" y="4552850"/>
            <a:ext cx="1579538" cy="1776624"/>
          </a:xfrm>
          <a:prstGeom prst="rect">
            <a:avLst/>
          </a:prstGeom>
          <a:noFill/>
          <a:ln>
            <a:noFill/>
          </a:ln>
        </p:spPr>
      </p:pic>
      <p:pic>
        <p:nvPicPr>
          <p:cNvPr id="141" name="Google Shape;141;p20"/>
          <p:cNvPicPr preferRelativeResize="0"/>
          <p:nvPr/>
        </p:nvPicPr>
        <p:blipFill rotWithShape="1">
          <a:blip r:embed="rId4">
            <a:alphaModFix/>
          </a:blip>
          <a:srcRect l="25671" t="9898" r="25671" b="9890"/>
          <a:stretch/>
        </p:blipFill>
        <p:spPr>
          <a:xfrm>
            <a:off x="6094938" y="4320125"/>
            <a:ext cx="1685724" cy="1690552"/>
          </a:xfrm>
          <a:prstGeom prst="rect">
            <a:avLst/>
          </a:prstGeom>
          <a:noFill/>
          <a:ln>
            <a:noFill/>
          </a:ln>
        </p:spPr>
      </p:pic>
      <p:pic>
        <p:nvPicPr>
          <p:cNvPr id="142" name="Google Shape;142;p20"/>
          <p:cNvPicPr preferRelativeResize="0"/>
          <p:nvPr/>
        </p:nvPicPr>
        <p:blipFill>
          <a:blip r:embed="rId5">
            <a:alphaModFix/>
          </a:blip>
          <a:stretch>
            <a:fillRect/>
          </a:stretch>
        </p:blipFill>
        <p:spPr>
          <a:xfrm>
            <a:off x="2308488" y="3645178"/>
            <a:ext cx="2653750" cy="982200"/>
          </a:xfrm>
          <a:prstGeom prst="rect">
            <a:avLst/>
          </a:prstGeom>
          <a:noFill/>
          <a:ln>
            <a:noFill/>
          </a:ln>
        </p:spPr>
      </p:pic>
      <p:pic>
        <p:nvPicPr>
          <p:cNvPr id="143" name="Google Shape;143;p20"/>
          <p:cNvPicPr preferRelativeResize="0"/>
          <p:nvPr/>
        </p:nvPicPr>
        <p:blipFill rotWithShape="1">
          <a:blip r:embed="rId6">
            <a:alphaModFix/>
          </a:blip>
          <a:srcRect l="6799" r="6799"/>
          <a:stretch/>
        </p:blipFill>
        <p:spPr>
          <a:xfrm>
            <a:off x="8233325" y="3645163"/>
            <a:ext cx="2078100" cy="1202575"/>
          </a:xfrm>
          <a:prstGeom prst="rect">
            <a:avLst/>
          </a:prstGeom>
          <a:noFill/>
          <a:ln>
            <a:noFill/>
          </a:ln>
        </p:spPr>
      </p:pic>
      <p:pic>
        <p:nvPicPr>
          <p:cNvPr id="144" name="Google Shape;144;p20"/>
          <p:cNvPicPr preferRelativeResize="0"/>
          <p:nvPr/>
        </p:nvPicPr>
        <p:blipFill>
          <a:blip r:embed="rId7">
            <a:alphaModFix/>
          </a:blip>
          <a:stretch>
            <a:fillRect/>
          </a:stretch>
        </p:blipFill>
        <p:spPr>
          <a:xfrm>
            <a:off x="8926101" y="5189451"/>
            <a:ext cx="2990002" cy="982200"/>
          </a:xfrm>
          <a:prstGeom prst="rect">
            <a:avLst/>
          </a:prstGeom>
          <a:noFill/>
          <a:ln>
            <a:noFill/>
          </a:ln>
        </p:spPr>
      </p:pic>
      <p:pic>
        <p:nvPicPr>
          <p:cNvPr id="145" name="Google Shape;145;p20"/>
          <p:cNvPicPr preferRelativeResize="0"/>
          <p:nvPr/>
        </p:nvPicPr>
        <p:blipFill rotWithShape="1">
          <a:blip r:embed="rId8">
            <a:alphaModFix/>
          </a:blip>
          <a:srcRect l="11306" r="11306"/>
          <a:stretch/>
        </p:blipFill>
        <p:spPr>
          <a:xfrm>
            <a:off x="3564179" y="4926365"/>
            <a:ext cx="2078099" cy="15083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Large language models are trained to predict the next word</a:t>
            </a:r>
            <a:endParaRPr/>
          </a:p>
        </p:txBody>
      </p:sp>
      <p:sp>
        <p:nvSpPr>
          <p:cNvPr id="152" name="Google Shape;152;p21"/>
          <p:cNvSpPr txBox="1"/>
          <p:nvPr/>
        </p:nvSpPr>
        <p:spPr>
          <a:xfrm>
            <a:off x="2071875" y="3078300"/>
            <a:ext cx="80484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100">
                <a:solidFill>
                  <a:srgbClr val="003A58"/>
                </a:solidFill>
              </a:rPr>
              <a:t>The best things in life are _____</a:t>
            </a:r>
            <a:endParaRPr sz="4100">
              <a:solidFill>
                <a:srgbClr val="003A5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p:nvPr/>
        </p:nvSpPr>
        <p:spPr>
          <a:xfrm>
            <a:off x="1769775" y="196650"/>
            <a:ext cx="5500200" cy="646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p:txBody>
      </p:sp>
      <p:sp>
        <p:nvSpPr>
          <p:cNvPr id="159" name="Google Shape;159;p22"/>
          <p:cNvSpPr txBox="1"/>
          <p:nvPr/>
        </p:nvSpPr>
        <p:spPr>
          <a:xfrm>
            <a:off x="78900" y="3187400"/>
            <a:ext cx="16908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3A58"/>
                </a:solidFill>
              </a:rPr>
              <a:t>Examples of an alien language:</a:t>
            </a:r>
            <a:endParaRPr sz="2400">
              <a:solidFill>
                <a:srgbClr val="003A5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p:nvPr/>
        </p:nvSpPr>
        <p:spPr>
          <a:xfrm>
            <a:off x="7452125" y="956850"/>
            <a:ext cx="4379400" cy="2745300"/>
          </a:xfrm>
          <a:prstGeom prst="roundRect">
            <a:avLst>
              <a:gd name="adj" fmla="val 16667"/>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166;p23"/>
          <p:cNvSpPr txBox="1"/>
          <p:nvPr/>
        </p:nvSpPr>
        <p:spPr>
          <a:xfrm>
            <a:off x="7452125" y="2482300"/>
            <a:ext cx="43794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solidFill>
                  <a:schemeClr val="dk2"/>
                </a:solidFill>
              </a:rPr>
              <a:t>✈🎁😃🌈✈…</a:t>
            </a:r>
            <a:endParaRPr sz="3700">
              <a:solidFill>
                <a:schemeClr val="dk2"/>
              </a:solidFill>
            </a:endParaRPr>
          </a:p>
        </p:txBody>
      </p:sp>
      <p:sp>
        <p:nvSpPr>
          <p:cNvPr id="167" name="Google Shape;167;p23"/>
          <p:cNvSpPr txBox="1"/>
          <p:nvPr/>
        </p:nvSpPr>
        <p:spPr>
          <a:xfrm>
            <a:off x="1769775" y="196650"/>
            <a:ext cx="5500200" cy="646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p:txBody>
      </p:sp>
      <p:sp>
        <p:nvSpPr>
          <p:cNvPr id="168" name="Google Shape;168;p23"/>
          <p:cNvSpPr txBox="1"/>
          <p:nvPr/>
        </p:nvSpPr>
        <p:spPr>
          <a:xfrm>
            <a:off x="78900" y="3187400"/>
            <a:ext cx="16908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3A58"/>
                </a:solidFill>
              </a:rPr>
              <a:t>Examples of an alien language:</a:t>
            </a:r>
            <a:endParaRPr sz="2400">
              <a:solidFill>
                <a:srgbClr val="003A58"/>
              </a:solidFill>
            </a:endParaRPr>
          </a:p>
        </p:txBody>
      </p:sp>
      <p:sp>
        <p:nvSpPr>
          <p:cNvPr id="169" name="Google Shape;169;p23"/>
          <p:cNvSpPr txBox="1"/>
          <p:nvPr/>
        </p:nvSpPr>
        <p:spPr>
          <a:xfrm>
            <a:off x="8613575" y="1217800"/>
            <a:ext cx="2056500" cy="97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700">
                <a:solidFill>
                  <a:srgbClr val="003A58"/>
                </a:solidFill>
              </a:rPr>
              <a:t>What is the next emoji?</a:t>
            </a:r>
            <a:endParaRPr sz="2700">
              <a:solidFill>
                <a:srgbClr val="003A5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p:nvPr/>
        </p:nvSpPr>
        <p:spPr>
          <a:xfrm>
            <a:off x="7452125" y="956850"/>
            <a:ext cx="4379400" cy="2745300"/>
          </a:xfrm>
          <a:prstGeom prst="roundRect">
            <a:avLst>
              <a:gd name="adj" fmla="val 16667"/>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6" name="Google Shape;176;p24"/>
          <p:cNvSpPr txBox="1"/>
          <p:nvPr/>
        </p:nvSpPr>
        <p:spPr>
          <a:xfrm>
            <a:off x="7452125" y="2482300"/>
            <a:ext cx="43794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solidFill>
                  <a:schemeClr val="dk2"/>
                </a:solidFill>
              </a:rPr>
              <a:t>✈🎁😃🌈✈…</a:t>
            </a:r>
            <a:endParaRPr sz="3700">
              <a:solidFill>
                <a:schemeClr val="dk2"/>
              </a:solidFill>
            </a:endParaRPr>
          </a:p>
        </p:txBody>
      </p:sp>
      <p:sp>
        <p:nvSpPr>
          <p:cNvPr id="177" name="Google Shape;177;p24"/>
          <p:cNvSpPr txBox="1"/>
          <p:nvPr/>
        </p:nvSpPr>
        <p:spPr>
          <a:xfrm>
            <a:off x="1769775" y="196650"/>
            <a:ext cx="5500200" cy="646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p:txBody>
      </p:sp>
      <p:sp>
        <p:nvSpPr>
          <p:cNvPr id="178" name="Google Shape;178;p24"/>
          <p:cNvSpPr txBox="1"/>
          <p:nvPr/>
        </p:nvSpPr>
        <p:spPr>
          <a:xfrm>
            <a:off x="78900" y="3187400"/>
            <a:ext cx="16908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3A58"/>
                </a:solidFill>
              </a:rPr>
              <a:t>Examples of an alien language:</a:t>
            </a:r>
            <a:endParaRPr sz="2400">
              <a:solidFill>
                <a:srgbClr val="003A58"/>
              </a:solidFill>
            </a:endParaRPr>
          </a:p>
        </p:txBody>
      </p:sp>
      <p:sp>
        <p:nvSpPr>
          <p:cNvPr id="179" name="Google Shape;179;p24"/>
          <p:cNvSpPr txBox="1"/>
          <p:nvPr/>
        </p:nvSpPr>
        <p:spPr>
          <a:xfrm>
            <a:off x="8613575" y="1217800"/>
            <a:ext cx="2056500" cy="97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700">
                <a:solidFill>
                  <a:srgbClr val="003A58"/>
                </a:solidFill>
              </a:rPr>
              <a:t>What is the next emoji?</a:t>
            </a:r>
            <a:endParaRPr sz="2700">
              <a:solidFill>
                <a:srgbClr val="003A58"/>
              </a:solidFill>
            </a:endParaRPr>
          </a:p>
        </p:txBody>
      </p:sp>
      <p:sp>
        <p:nvSpPr>
          <p:cNvPr id="180" name="Google Shape;180;p24"/>
          <p:cNvSpPr txBox="1"/>
          <p:nvPr/>
        </p:nvSpPr>
        <p:spPr>
          <a:xfrm>
            <a:off x="7269975" y="4687525"/>
            <a:ext cx="1690800" cy="1388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A58"/>
                </a:solidFill>
              </a:rPr>
              <a:t>menti.com</a:t>
            </a:r>
            <a:endParaRPr sz="2400" dirty="0">
              <a:solidFill>
                <a:srgbClr val="003A58"/>
              </a:solidFill>
            </a:endParaRPr>
          </a:p>
          <a:p>
            <a:pPr marL="0" lvl="0" indent="0" algn="ctr" rtl="0">
              <a:spcBef>
                <a:spcPts val="0"/>
              </a:spcBef>
              <a:spcAft>
                <a:spcPts val="0"/>
              </a:spcAft>
              <a:buNone/>
            </a:pPr>
            <a:r>
              <a:rPr lang="en-US" sz="2400" dirty="0">
                <a:solidFill>
                  <a:srgbClr val="003A58"/>
                </a:solidFill>
              </a:rPr>
              <a:t>use code: 6995 3645</a:t>
            </a:r>
            <a:endParaRPr sz="2400" dirty="0">
              <a:solidFill>
                <a:srgbClr val="003A58"/>
              </a:solidFill>
            </a:endParaRPr>
          </a:p>
        </p:txBody>
      </p:sp>
      <p:pic>
        <p:nvPicPr>
          <p:cNvPr id="4098" name="Picture 2">
            <a:extLst>
              <a:ext uri="{FF2B5EF4-FFF2-40B4-BE49-F238E27FC236}">
                <a16:creationId xmlns:a16="http://schemas.microsoft.com/office/drawing/2014/main" id="{B7D506C7-5178-6011-14A3-22EF096C3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7425" y="3854950"/>
            <a:ext cx="2745300" cy="2745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Mentimeter</a:t>
            </a:r>
            <a:endParaRPr/>
          </a:p>
        </p:txBody>
      </p:sp>
      <p:sp>
        <p:nvSpPr>
          <p:cNvPr id="188" name="Google Shape;188;p25"/>
          <p:cNvSpPr txBox="1"/>
          <p:nvPr/>
        </p:nvSpPr>
        <p:spPr>
          <a:xfrm>
            <a:off x="5006850" y="1258650"/>
            <a:ext cx="21783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US" sz="2700" dirty="0">
                <a:solidFill>
                  <a:schemeClr val="dk2"/>
                </a:solidFill>
              </a:rPr>
              <a:t>bed: 💀</a:t>
            </a:r>
            <a:endParaRPr sz="2700" dirty="0">
              <a:solidFill>
                <a:schemeClr val="dk2"/>
              </a:solidFill>
            </a:endParaRPr>
          </a:p>
          <a:p>
            <a:pPr marL="0" lvl="0" indent="0" algn="l" rtl="0">
              <a:spcBef>
                <a:spcPts val="0"/>
              </a:spcBef>
              <a:spcAft>
                <a:spcPts val="0"/>
              </a:spcAft>
              <a:buNone/>
            </a:pPr>
            <a:r>
              <a:rPr lang="en-US" sz="2700" dirty="0"/>
              <a:t>beside: 🌈</a:t>
            </a:r>
            <a:endParaRPr sz="2700" dirty="0"/>
          </a:p>
          <a:p>
            <a:pPr marL="0" lvl="0" indent="0" algn="l" rtl="0">
              <a:spcBef>
                <a:spcPts val="0"/>
              </a:spcBef>
              <a:spcAft>
                <a:spcPts val="0"/>
              </a:spcAft>
              <a:buClr>
                <a:schemeClr val="dk2"/>
              </a:buClr>
              <a:buSzPts val="1100"/>
              <a:buFont typeface="Arial"/>
              <a:buNone/>
            </a:pPr>
            <a:r>
              <a:rPr lang="en-US" sz="2700" dirty="0">
                <a:solidFill>
                  <a:schemeClr val="dk2"/>
                </a:solidFill>
              </a:rPr>
              <a:t>boy: 🎁</a:t>
            </a:r>
            <a:endParaRPr sz="2700" dirty="0">
              <a:solidFill>
                <a:schemeClr val="dk2"/>
              </a:solidFill>
            </a:endParaRPr>
          </a:p>
          <a:p>
            <a:pPr marL="0" lvl="0" indent="0" algn="l" rtl="0">
              <a:spcBef>
                <a:spcPts val="0"/>
              </a:spcBef>
              <a:spcAft>
                <a:spcPts val="0"/>
              </a:spcAft>
              <a:buClr>
                <a:schemeClr val="dk2"/>
              </a:buClr>
              <a:buSzPts val="1100"/>
              <a:buFont typeface="Arial"/>
              <a:buNone/>
            </a:pPr>
            <a:r>
              <a:rPr lang="en-US" sz="2700" dirty="0">
                <a:solidFill>
                  <a:schemeClr val="dk2"/>
                </a:solidFill>
              </a:rPr>
              <a:t>bread: ☕</a:t>
            </a:r>
            <a:endParaRPr sz="2700" dirty="0">
              <a:solidFill>
                <a:schemeClr val="dk2"/>
              </a:solidFill>
            </a:endParaRPr>
          </a:p>
          <a:p>
            <a:pPr marL="0" lvl="0" indent="0" algn="l" rtl="0">
              <a:spcBef>
                <a:spcPts val="0"/>
              </a:spcBef>
              <a:spcAft>
                <a:spcPts val="0"/>
              </a:spcAft>
              <a:buNone/>
            </a:pPr>
            <a:r>
              <a:rPr lang="en-US" sz="2700" dirty="0"/>
              <a:t>eats: 👍</a:t>
            </a:r>
            <a:endParaRPr sz="2700" dirty="0"/>
          </a:p>
          <a:p>
            <a:pPr marL="0" lvl="0" indent="0" algn="l" rtl="0">
              <a:spcBef>
                <a:spcPts val="0"/>
              </a:spcBef>
              <a:spcAft>
                <a:spcPts val="0"/>
              </a:spcAft>
              <a:buClr>
                <a:schemeClr val="dk2"/>
              </a:buClr>
              <a:buSzPts val="1100"/>
              <a:buFont typeface="Arial"/>
              <a:buNone/>
            </a:pPr>
            <a:r>
              <a:rPr lang="en-US" sz="2700" dirty="0">
                <a:solidFill>
                  <a:schemeClr val="dk2"/>
                </a:solidFill>
              </a:rPr>
              <a:t>fruit: 🦋</a:t>
            </a:r>
            <a:endParaRPr sz="2700" dirty="0">
              <a:solidFill>
                <a:schemeClr val="dk2"/>
              </a:solidFill>
            </a:endParaRPr>
          </a:p>
          <a:p>
            <a:pPr marL="0" lvl="0" indent="0" algn="l" rtl="0">
              <a:spcBef>
                <a:spcPts val="0"/>
              </a:spcBef>
              <a:spcAft>
                <a:spcPts val="0"/>
              </a:spcAft>
              <a:buNone/>
            </a:pPr>
            <a:r>
              <a:rPr lang="en-US" sz="2700" dirty="0"/>
              <a:t>is: 😃</a:t>
            </a:r>
            <a:endParaRPr sz="2700" dirty="0"/>
          </a:p>
          <a:p>
            <a:pPr marL="0" lvl="0" indent="0" algn="l" rtl="0">
              <a:spcBef>
                <a:spcPts val="0"/>
              </a:spcBef>
              <a:spcAft>
                <a:spcPts val="0"/>
              </a:spcAft>
              <a:buClr>
                <a:schemeClr val="dk2"/>
              </a:buClr>
              <a:buSzPts val="1100"/>
              <a:buFont typeface="Arial"/>
              <a:buNone/>
            </a:pPr>
            <a:r>
              <a:rPr lang="en-US" sz="2700" dirty="0">
                <a:solidFill>
                  <a:schemeClr val="dk2"/>
                </a:solidFill>
              </a:rPr>
              <a:t>on: 🚀</a:t>
            </a:r>
            <a:endParaRPr sz="2700" dirty="0">
              <a:solidFill>
                <a:schemeClr val="dk2"/>
              </a:solidFill>
            </a:endParaRPr>
          </a:p>
          <a:p>
            <a:pPr marL="0" lvl="0" indent="0" algn="l" rtl="0">
              <a:spcBef>
                <a:spcPts val="0"/>
              </a:spcBef>
              <a:spcAft>
                <a:spcPts val="0"/>
              </a:spcAft>
              <a:buNone/>
            </a:pPr>
            <a:r>
              <a:rPr lang="en-US" sz="2700" dirty="0"/>
              <a:t>table: 🔥</a:t>
            </a:r>
            <a:endParaRPr sz="2700" dirty="0"/>
          </a:p>
          <a:p>
            <a:pPr marL="0" lvl="0" indent="0" algn="l" rtl="0">
              <a:spcBef>
                <a:spcPts val="0"/>
              </a:spcBef>
              <a:spcAft>
                <a:spcPts val="0"/>
              </a:spcAft>
              <a:buNone/>
            </a:pPr>
            <a:r>
              <a:rPr lang="en-US" sz="2700" dirty="0">
                <a:solidFill>
                  <a:schemeClr val="dk2"/>
                </a:solidFill>
              </a:rPr>
              <a:t>the: ✈</a:t>
            </a:r>
            <a:endParaRPr sz="2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p:nvPr/>
        </p:nvSpPr>
        <p:spPr>
          <a:xfrm>
            <a:off x="145950" y="1496775"/>
            <a:ext cx="11900100" cy="507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eats fruit</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fruit is on the table</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is on the bed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fruit is beside the bed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✈🎁🌈✈🦋👍🦋=t</a:t>
            </a:r>
            <a:r>
              <a:rPr lang="en-US" sz="2700">
                <a:solidFill>
                  <a:schemeClr val="dk2"/>
                </a:solidFill>
              </a:rPr>
              <a:t>he boy beside the fruit eats fruit</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eats bread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bread beside the fruit is beside the bed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eats fruit on bread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bread beside the fruit is on the table</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bed is beside the boy</a:t>
            </a:r>
            <a:endParaRPr sz="2700">
              <a:solidFill>
                <a:srgbClr val="003A58"/>
              </a:solidFill>
            </a:endParaRPr>
          </a:p>
        </p:txBody>
      </p:sp>
      <p:sp>
        <p:nvSpPr>
          <p:cNvPr id="195" name="Google Shape;195;p26"/>
          <p:cNvSpPr txBox="1"/>
          <p:nvPr/>
        </p:nvSpPr>
        <p:spPr>
          <a:xfrm>
            <a:off x="9760050" y="136100"/>
            <a:ext cx="21783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US" sz="2700">
                <a:solidFill>
                  <a:schemeClr val="dk2"/>
                </a:solidFill>
              </a:rPr>
              <a:t>bed: 💀</a:t>
            </a:r>
            <a:endParaRPr sz="2700">
              <a:solidFill>
                <a:schemeClr val="dk2"/>
              </a:solidFill>
            </a:endParaRPr>
          </a:p>
          <a:p>
            <a:pPr marL="0" lvl="0" indent="0" algn="l" rtl="0">
              <a:spcBef>
                <a:spcPts val="0"/>
              </a:spcBef>
              <a:spcAft>
                <a:spcPts val="0"/>
              </a:spcAft>
              <a:buNone/>
            </a:pPr>
            <a:r>
              <a:rPr lang="en-US" sz="2700"/>
              <a:t>beside: 🌈</a:t>
            </a:r>
            <a:endParaRPr sz="2700"/>
          </a:p>
          <a:p>
            <a:pPr marL="0" lvl="0" indent="0" algn="l" rtl="0">
              <a:spcBef>
                <a:spcPts val="0"/>
              </a:spcBef>
              <a:spcAft>
                <a:spcPts val="0"/>
              </a:spcAft>
              <a:buClr>
                <a:schemeClr val="dk2"/>
              </a:buClr>
              <a:buSzPts val="1100"/>
              <a:buFont typeface="Arial"/>
              <a:buNone/>
            </a:pPr>
            <a:r>
              <a:rPr lang="en-US" sz="2700">
                <a:solidFill>
                  <a:schemeClr val="dk2"/>
                </a:solidFill>
              </a:rPr>
              <a:t>boy: 🎁</a:t>
            </a:r>
            <a:endParaRPr sz="2700">
              <a:solidFill>
                <a:schemeClr val="dk2"/>
              </a:solidFill>
            </a:endParaRPr>
          </a:p>
          <a:p>
            <a:pPr marL="0" lvl="0" indent="0" algn="l" rtl="0">
              <a:spcBef>
                <a:spcPts val="0"/>
              </a:spcBef>
              <a:spcAft>
                <a:spcPts val="0"/>
              </a:spcAft>
              <a:buClr>
                <a:schemeClr val="dk2"/>
              </a:buClr>
              <a:buSzPts val="1100"/>
              <a:buFont typeface="Arial"/>
              <a:buNone/>
            </a:pPr>
            <a:r>
              <a:rPr lang="en-US" sz="2700">
                <a:solidFill>
                  <a:schemeClr val="dk2"/>
                </a:solidFill>
              </a:rPr>
              <a:t>bread: ☕</a:t>
            </a:r>
            <a:endParaRPr sz="2700">
              <a:solidFill>
                <a:schemeClr val="dk2"/>
              </a:solidFill>
            </a:endParaRPr>
          </a:p>
          <a:p>
            <a:pPr marL="0" lvl="0" indent="0" algn="l" rtl="0">
              <a:spcBef>
                <a:spcPts val="0"/>
              </a:spcBef>
              <a:spcAft>
                <a:spcPts val="0"/>
              </a:spcAft>
              <a:buNone/>
            </a:pPr>
            <a:r>
              <a:rPr lang="en-US" sz="2700"/>
              <a:t>eats: 👍</a:t>
            </a:r>
            <a:endParaRPr sz="2700"/>
          </a:p>
          <a:p>
            <a:pPr marL="0" lvl="0" indent="0" algn="l" rtl="0">
              <a:spcBef>
                <a:spcPts val="0"/>
              </a:spcBef>
              <a:spcAft>
                <a:spcPts val="0"/>
              </a:spcAft>
              <a:buClr>
                <a:schemeClr val="dk2"/>
              </a:buClr>
              <a:buSzPts val="1100"/>
              <a:buFont typeface="Arial"/>
              <a:buNone/>
            </a:pPr>
            <a:r>
              <a:rPr lang="en-US" sz="2700">
                <a:solidFill>
                  <a:schemeClr val="dk2"/>
                </a:solidFill>
              </a:rPr>
              <a:t>fruit: 🦋</a:t>
            </a:r>
            <a:endParaRPr sz="2700">
              <a:solidFill>
                <a:schemeClr val="dk2"/>
              </a:solidFill>
            </a:endParaRPr>
          </a:p>
          <a:p>
            <a:pPr marL="0" lvl="0" indent="0" algn="l" rtl="0">
              <a:spcBef>
                <a:spcPts val="0"/>
              </a:spcBef>
              <a:spcAft>
                <a:spcPts val="0"/>
              </a:spcAft>
              <a:buNone/>
            </a:pPr>
            <a:r>
              <a:rPr lang="en-US" sz="2700"/>
              <a:t>is: 😃</a:t>
            </a:r>
            <a:endParaRPr sz="2700"/>
          </a:p>
          <a:p>
            <a:pPr marL="0" lvl="0" indent="0" algn="l" rtl="0">
              <a:spcBef>
                <a:spcPts val="0"/>
              </a:spcBef>
              <a:spcAft>
                <a:spcPts val="0"/>
              </a:spcAft>
              <a:buClr>
                <a:schemeClr val="dk2"/>
              </a:buClr>
              <a:buSzPts val="1100"/>
              <a:buFont typeface="Arial"/>
              <a:buNone/>
            </a:pPr>
            <a:r>
              <a:rPr lang="en-US" sz="2700">
                <a:solidFill>
                  <a:schemeClr val="dk2"/>
                </a:solidFill>
              </a:rPr>
              <a:t>on: 🚀</a:t>
            </a:r>
            <a:endParaRPr sz="2700">
              <a:solidFill>
                <a:schemeClr val="dk2"/>
              </a:solidFill>
            </a:endParaRPr>
          </a:p>
          <a:p>
            <a:pPr marL="0" lvl="0" indent="0" algn="l" rtl="0">
              <a:spcBef>
                <a:spcPts val="0"/>
              </a:spcBef>
              <a:spcAft>
                <a:spcPts val="0"/>
              </a:spcAft>
              <a:buNone/>
            </a:pPr>
            <a:r>
              <a:rPr lang="en-US" sz="2700"/>
              <a:t>table: 🔥</a:t>
            </a:r>
            <a:endParaRPr sz="2700"/>
          </a:p>
          <a:p>
            <a:pPr marL="0" lvl="0" indent="0" algn="l" rtl="0">
              <a:spcBef>
                <a:spcPts val="0"/>
              </a:spcBef>
              <a:spcAft>
                <a:spcPts val="0"/>
              </a:spcAft>
              <a:buNone/>
            </a:pPr>
            <a:r>
              <a:rPr lang="en-US" sz="2700">
                <a:solidFill>
                  <a:schemeClr val="dk2"/>
                </a:solidFill>
              </a:rPr>
              <a:t>the: ✈</a:t>
            </a:r>
            <a:endParaRPr sz="2700"/>
          </a:p>
        </p:txBody>
      </p:sp>
      <p:sp>
        <p:nvSpPr>
          <p:cNvPr id="196" name="Google Shape;196;p26"/>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 = the boy is beside the…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415600" y="1633625"/>
            <a:ext cx="4640700" cy="4472100"/>
          </a:xfrm>
          <a:prstGeom prst="rect">
            <a:avLst/>
          </a:prstGeom>
        </p:spPr>
        <p:txBody>
          <a:bodyPr spcFirstLastPara="1" wrap="square" lIns="91425" tIns="45700" rIns="91425" bIns="45700" anchor="t" anchorCtr="0">
            <a:normAutofit lnSpcReduction="10000"/>
          </a:bodyPr>
          <a:lstStyle/>
          <a:p>
            <a:pPr marL="457200" lvl="0" indent="-412750" algn="l" rtl="0">
              <a:lnSpc>
                <a:spcPct val="115000"/>
              </a:lnSpc>
              <a:spcBef>
                <a:spcPts val="1000"/>
              </a:spcBef>
              <a:spcAft>
                <a:spcPts val="0"/>
              </a:spcAft>
              <a:buSzPts val="2900"/>
              <a:buChar char="•"/>
            </a:pPr>
            <a:r>
              <a:rPr lang="en-US" sz="2900"/>
              <a:t>ChatGPT may appear to “know” things and “reason” about things</a:t>
            </a:r>
            <a:endParaRPr sz="2900"/>
          </a:p>
          <a:p>
            <a:pPr marL="457200" lvl="0" indent="-412750" algn="l" rtl="0">
              <a:lnSpc>
                <a:spcPct val="115000"/>
              </a:lnSpc>
              <a:spcBef>
                <a:spcPts val="0"/>
              </a:spcBef>
              <a:spcAft>
                <a:spcPts val="0"/>
              </a:spcAft>
              <a:buSzPts val="2900"/>
              <a:buChar char="•"/>
            </a:pPr>
            <a:r>
              <a:rPr lang="en-US" sz="2900"/>
              <a:t>Did you “know” anything about ✈🎁😃🌈✈?</a:t>
            </a:r>
            <a:endParaRPr sz="2900"/>
          </a:p>
          <a:p>
            <a:pPr marL="0" lvl="0" indent="0" algn="l" rtl="0">
              <a:lnSpc>
                <a:spcPct val="115000"/>
              </a:lnSpc>
              <a:spcBef>
                <a:spcPts val="1000"/>
              </a:spcBef>
              <a:spcAft>
                <a:spcPts val="0"/>
              </a:spcAft>
              <a:buNone/>
            </a:pPr>
            <a:endParaRPr sz="2900"/>
          </a:p>
          <a:p>
            <a:pPr marL="0" lvl="0" indent="0" algn="ctr" rtl="0">
              <a:lnSpc>
                <a:spcPct val="115000"/>
              </a:lnSpc>
              <a:spcBef>
                <a:spcPts val="1000"/>
              </a:spcBef>
              <a:spcAft>
                <a:spcPts val="0"/>
              </a:spcAft>
              <a:buNone/>
            </a:pPr>
            <a:r>
              <a:rPr lang="en-US" sz="2900" i="1"/>
              <a:t>ChatGPT’s skills are often an illusion</a:t>
            </a:r>
            <a:endParaRPr sz="2900" i="1"/>
          </a:p>
        </p:txBody>
      </p:sp>
      <p:sp>
        <p:nvSpPr>
          <p:cNvPr id="203" name="Google Shape;203;p27"/>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LLMs don’t know what they’re saying</a:t>
            </a:r>
            <a:endParaRPr/>
          </a:p>
        </p:txBody>
      </p:sp>
      <p:pic>
        <p:nvPicPr>
          <p:cNvPr id="204" name="Google Shape;204;p27"/>
          <p:cNvPicPr preferRelativeResize="0"/>
          <p:nvPr/>
        </p:nvPicPr>
        <p:blipFill>
          <a:blip r:embed="rId3">
            <a:alphaModFix/>
          </a:blip>
          <a:stretch>
            <a:fillRect/>
          </a:stretch>
        </p:blipFill>
        <p:spPr>
          <a:xfrm>
            <a:off x="6827925" y="1590750"/>
            <a:ext cx="3976051" cy="3976051"/>
          </a:xfrm>
          <a:prstGeom prst="rect">
            <a:avLst/>
          </a:prstGeom>
          <a:noFill/>
          <a:ln>
            <a:noFill/>
          </a:ln>
        </p:spPr>
      </p:pic>
      <p:sp>
        <p:nvSpPr>
          <p:cNvPr id="205" name="Google Shape;205;p27"/>
          <p:cNvSpPr txBox="1"/>
          <p:nvPr/>
        </p:nvSpPr>
        <p:spPr>
          <a:xfrm>
            <a:off x="6579750" y="5752475"/>
            <a:ext cx="4472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i="1"/>
              <a:t>created with Copilot and DALL-E 3</a:t>
            </a:r>
            <a:endParaRPr sz="1300"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body" idx="1"/>
          </p:nvPr>
        </p:nvSpPr>
        <p:spPr>
          <a:xfrm>
            <a:off x="415600" y="1633625"/>
            <a:ext cx="5667900" cy="4472100"/>
          </a:xfrm>
          <a:prstGeom prst="rect">
            <a:avLst/>
          </a:prstGeom>
        </p:spPr>
        <p:txBody>
          <a:bodyPr spcFirstLastPara="1" wrap="square" lIns="91425" tIns="45700" rIns="91425" bIns="45700" anchor="t" anchorCtr="0">
            <a:normAutofit/>
          </a:bodyPr>
          <a:lstStyle/>
          <a:p>
            <a:pPr marL="457200" lvl="0" indent="-400050" algn="l" rtl="0">
              <a:lnSpc>
                <a:spcPct val="115000"/>
              </a:lnSpc>
              <a:spcBef>
                <a:spcPts val="1000"/>
              </a:spcBef>
              <a:spcAft>
                <a:spcPts val="0"/>
              </a:spcAft>
              <a:buSzPts val="2700"/>
              <a:buChar char="•"/>
            </a:pPr>
            <a:r>
              <a:rPr lang="en-US" sz="2700"/>
              <a:t>Use the other words in nearby text</a:t>
            </a:r>
            <a:endParaRPr sz="2700"/>
          </a:p>
          <a:p>
            <a:pPr marL="914400" lvl="1" indent="-400050" algn="l" rtl="0">
              <a:lnSpc>
                <a:spcPct val="115000"/>
              </a:lnSpc>
              <a:spcBef>
                <a:spcPts val="0"/>
              </a:spcBef>
              <a:spcAft>
                <a:spcPts val="0"/>
              </a:spcAft>
              <a:buSzPts val="2700"/>
              <a:buChar char="•"/>
            </a:pPr>
            <a:r>
              <a:rPr lang="en-US" sz="2700"/>
              <a:t>Some words are more important than others</a:t>
            </a:r>
            <a:endParaRPr sz="2700"/>
          </a:p>
          <a:p>
            <a:pPr marL="457200" lvl="0" indent="-400050" algn="l" rtl="0">
              <a:lnSpc>
                <a:spcPct val="115000"/>
              </a:lnSpc>
              <a:spcBef>
                <a:spcPts val="0"/>
              </a:spcBef>
              <a:spcAft>
                <a:spcPts val="0"/>
              </a:spcAft>
              <a:buSzPts val="2700"/>
              <a:buChar char="•"/>
            </a:pPr>
            <a:r>
              <a:rPr lang="en-US" sz="2700"/>
              <a:t>Learn from vast amounts of examples of real text</a:t>
            </a:r>
            <a:endParaRPr sz="2700"/>
          </a:p>
        </p:txBody>
      </p:sp>
      <p:sp>
        <p:nvSpPr>
          <p:cNvPr id="212" name="Google Shape;212;p28"/>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How do LLMs learn to predict the next word?</a:t>
            </a:r>
            <a:endParaRPr/>
          </a:p>
        </p:txBody>
      </p:sp>
      <p:graphicFrame>
        <p:nvGraphicFramePr>
          <p:cNvPr id="213" name="Google Shape;213;p28"/>
          <p:cNvGraphicFramePr/>
          <p:nvPr/>
        </p:nvGraphicFramePr>
        <p:xfrm>
          <a:off x="6458200" y="3238500"/>
          <a:ext cx="4781300" cy="640050"/>
        </p:xfrm>
        <a:graphic>
          <a:graphicData uri="http://schemas.openxmlformats.org/drawingml/2006/table">
            <a:tbl>
              <a:tblPr>
                <a:noFill/>
                <a:tableStyleId>{1C1EBD5C-0DE0-44BE-85F2-6B758E3DF27B}</a:tableStyleId>
              </a:tblPr>
              <a:tblGrid>
                <a:gridCol w="1195325">
                  <a:extLst>
                    <a:ext uri="{9D8B030D-6E8A-4147-A177-3AD203B41FA5}">
                      <a16:colId xmlns:a16="http://schemas.microsoft.com/office/drawing/2014/main" val="20000"/>
                    </a:ext>
                  </a:extLst>
                </a:gridCol>
                <a:gridCol w="1195325">
                  <a:extLst>
                    <a:ext uri="{9D8B030D-6E8A-4147-A177-3AD203B41FA5}">
                      <a16:colId xmlns:a16="http://schemas.microsoft.com/office/drawing/2014/main" val="20001"/>
                    </a:ext>
                  </a:extLst>
                </a:gridCol>
                <a:gridCol w="1195325">
                  <a:extLst>
                    <a:ext uri="{9D8B030D-6E8A-4147-A177-3AD203B41FA5}">
                      <a16:colId xmlns:a16="http://schemas.microsoft.com/office/drawing/2014/main" val="20002"/>
                    </a:ext>
                  </a:extLst>
                </a:gridCol>
                <a:gridCol w="11953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sz="3000"/>
                        <a:t>The</a:t>
                      </a:r>
                      <a:endParaRPr sz="3000"/>
                    </a:p>
                  </a:txBody>
                  <a:tcPr marL="91425" marR="91425" marT="91425" marB="91425">
                    <a:solidFill>
                      <a:srgbClr val="F4CCCC">
                        <a:alpha val="45450"/>
                      </a:srgbClr>
                    </a:solidFill>
                  </a:tcPr>
                </a:tc>
                <a:tc>
                  <a:txBody>
                    <a:bodyPr/>
                    <a:lstStyle/>
                    <a:p>
                      <a:pPr marL="0" lvl="0" indent="0" algn="ctr" rtl="0">
                        <a:spcBef>
                          <a:spcPts val="0"/>
                        </a:spcBef>
                        <a:spcAft>
                          <a:spcPts val="0"/>
                        </a:spcAft>
                        <a:buNone/>
                      </a:pPr>
                      <a:r>
                        <a:rPr lang="en-US" sz="3000"/>
                        <a:t>wine</a:t>
                      </a:r>
                      <a:endParaRPr sz="3000"/>
                    </a:p>
                  </a:txBody>
                  <a:tcPr marL="91425" marR="91425" marT="91425" marB="91425">
                    <a:solidFill>
                      <a:srgbClr val="CC0000"/>
                    </a:solidFill>
                  </a:tcPr>
                </a:tc>
                <a:tc>
                  <a:txBody>
                    <a:bodyPr/>
                    <a:lstStyle/>
                    <a:p>
                      <a:pPr marL="0" lvl="0" indent="0" algn="ctr" rtl="0">
                        <a:spcBef>
                          <a:spcPts val="0"/>
                        </a:spcBef>
                        <a:spcAft>
                          <a:spcPts val="0"/>
                        </a:spcAft>
                        <a:buNone/>
                      </a:pPr>
                      <a:r>
                        <a:rPr lang="en-US" sz="3000"/>
                        <a:t>was</a:t>
                      </a:r>
                      <a:endParaRPr sz="3000"/>
                    </a:p>
                  </a:txBody>
                  <a:tcPr marL="91425" marR="91425" marT="91425" marB="91425">
                    <a:solidFill>
                      <a:srgbClr val="EA9999"/>
                    </a:solidFill>
                  </a:tcPr>
                </a:tc>
                <a:tc>
                  <a:txBody>
                    <a:bodyPr/>
                    <a:lstStyle/>
                    <a:p>
                      <a:pPr marL="0" lvl="0" indent="0" algn="ctr" rtl="0">
                        <a:spcBef>
                          <a:spcPts val="0"/>
                        </a:spcBef>
                        <a:spcAft>
                          <a:spcPts val="0"/>
                        </a:spcAft>
                        <a:buNone/>
                      </a:pPr>
                      <a:r>
                        <a:rPr lang="en-US" sz="3000"/>
                        <a:t>?</a:t>
                      </a:r>
                      <a:endParaRPr sz="300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body" idx="1"/>
          </p:nvPr>
        </p:nvSpPr>
        <p:spPr>
          <a:xfrm>
            <a:off x="415599" y="1633625"/>
            <a:ext cx="7628943" cy="44721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GB" sz="2800" dirty="0"/>
              <a:t>Thanks to Dr Jake Lever for letting me steal his slides and knowledge of Large Language Models!</a:t>
            </a:r>
          </a:p>
          <a:p>
            <a:pPr marL="457200" lvl="0" indent="-406400" algn="l" rtl="0">
              <a:spcBef>
                <a:spcPts val="1000"/>
              </a:spcBef>
              <a:spcAft>
                <a:spcPts val="0"/>
              </a:spcAft>
              <a:buSzPts val="2800"/>
              <a:buChar char="•"/>
            </a:pPr>
            <a:endParaRPr lang="en-GB" sz="2800" dirty="0"/>
          </a:p>
          <a:p>
            <a:pPr marL="457200" lvl="0" indent="-406400" algn="l" rtl="0">
              <a:spcBef>
                <a:spcPts val="1000"/>
              </a:spcBef>
              <a:spcAft>
                <a:spcPts val="0"/>
              </a:spcAft>
              <a:buSzPts val="2800"/>
              <a:buChar char="•"/>
            </a:pPr>
            <a:r>
              <a:rPr lang="en-GB" sz="2800" dirty="0"/>
              <a:t>I am certainly not an expert and there is no correct answer* </a:t>
            </a:r>
          </a:p>
          <a:p>
            <a:pPr marL="457200" lvl="0" indent="-406400" algn="l" rtl="0">
              <a:spcBef>
                <a:spcPts val="1000"/>
              </a:spcBef>
              <a:spcAft>
                <a:spcPts val="0"/>
              </a:spcAft>
              <a:buSzPts val="2800"/>
              <a:buChar char="•"/>
            </a:pPr>
            <a:endParaRPr sz="2800" dirty="0"/>
          </a:p>
        </p:txBody>
      </p:sp>
      <p:sp>
        <p:nvSpPr>
          <p:cNvPr id="87" name="Google Shape;87;p15"/>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Acknowledgement &amp; Caveats</a:t>
            </a:r>
            <a:endParaRPr dirty="0"/>
          </a:p>
        </p:txBody>
      </p:sp>
      <p:pic>
        <p:nvPicPr>
          <p:cNvPr id="14" name="Picture 13">
            <a:extLst>
              <a:ext uri="{FF2B5EF4-FFF2-40B4-BE49-F238E27FC236}">
                <a16:creationId xmlns:a16="http://schemas.microsoft.com/office/drawing/2014/main" id="{9542F457-CD42-8F52-2AC1-01AC29DBECC9}"/>
              </a:ext>
            </a:extLst>
          </p:cNvPr>
          <p:cNvPicPr>
            <a:picLocks noChangeAspect="1"/>
          </p:cNvPicPr>
          <p:nvPr/>
        </p:nvPicPr>
        <p:blipFill>
          <a:blip r:embed="rId3"/>
          <a:srcRect t="11341" b="17738"/>
          <a:stretch/>
        </p:blipFill>
        <p:spPr>
          <a:xfrm>
            <a:off x="9100456" y="523351"/>
            <a:ext cx="2320857" cy="215063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body" idx="1"/>
          </p:nvPr>
        </p:nvSpPr>
        <p:spPr>
          <a:xfrm>
            <a:off x="5293400" y="1633625"/>
            <a:ext cx="6482700" cy="44721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dirty="0"/>
              <a:t>Text scrapped from the internet</a:t>
            </a:r>
            <a:endParaRPr dirty="0"/>
          </a:p>
          <a:p>
            <a:pPr marL="914400" lvl="1" indent="-381000" algn="l" rtl="0">
              <a:spcBef>
                <a:spcPts val="0"/>
              </a:spcBef>
              <a:spcAft>
                <a:spcPts val="0"/>
              </a:spcAft>
              <a:buSzPts val="2400"/>
              <a:buChar char="•"/>
            </a:pPr>
            <a:r>
              <a:rPr lang="en-US" dirty="0"/>
              <a:t>Lots of problems of bias and quality</a:t>
            </a:r>
            <a:endParaRPr dirty="0"/>
          </a:p>
          <a:p>
            <a:pPr marL="914400" lvl="1" indent="-381000" algn="l" rtl="0">
              <a:spcBef>
                <a:spcPts val="0"/>
              </a:spcBef>
              <a:spcAft>
                <a:spcPts val="0"/>
              </a:spcAft>
              <a:buSzPts val="2400"/>
              <a:buChar char="•"/>
            </a:pPr>
            <a:r>
              <a:rPr lang="en-US" dirty="0"/>
              <a:t>Copyright issues!!!</a:t>
            </a:r>
            <a:endParaRPr dirty="0"/>
          </a:p>
          <a:p>
            <a:pPr marL="457200" lvl="0" indent="-381000" algn="l" rtl="0">
              <a:spcBef>
                <a:spcPts val="0"/>
              </a:spcBef>
              <a:spcAft>
                <a:spcPts val="0"/>
              </a:spcAft>
              <a:buSzPts val="2400"/>
              <a:buChar char="•"/>
            </a:pPr>
            <a:r>
              <a:rPr lang="en-US" dirty="0"/>
              <a:t>Curated sets of instructions and desired outputs</a:t>
            </a:r>
            <a:endParaRPr dirty="0"/>
          </a:p>
          <a:p>
            <a:pPr marL="914400" lvl="1" indent="-381000" algn="l" rtl="0">
              <a:spcBef>
                <a:spcPts val="0"/>
              </a:spcBef>
              <a:spcAft>
                <a:spcPts val="0"/>
              </a:spcAft>
              <a:buSzPts val="2400"/>
              <a:buChar char="•"/>
            </a:pPr>
            <a:r>
              <a:rPr lang="en-US" dirty="0"/>
              <a:t>Smaller and each company has their own secret set</a:t>
            </a:r>
            <a:endParaRPr dirty="0"/>
          </a:p>
        </p:txBody>
      </p:sp>
      <p:sp>
        <p:nvSpPr>
          <p:cNvPr id="246" name="Google Shape;246;p31"/>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47" name="Google Shape;247;p31"/>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data is used to train LLMs?</a:t>
            </a:r>
            <a:endParaRPr/>
          </a:p>
        </p:txBody>
      </p:sp>
      <p:pic>
        <p:nvPicPr>
          <p:cNvPr id="248" name="Google Shape;248;p31" title="books-2596809_1280.jpg"/>
          <p:cNvPicPr preferRelativeResize="0"/>
          <p:nvPr/>
        </p:nvPicPr>
        <p:blipFill rotWithShape="1">
          <a:blip r:embed="rId3">
            <a:alphaModFix/>
          </a:blip>
          <a:srcRect r="17464"/>
          <a:stretch/>
        </p:blipFill>
        <p:spPr>
          <a:xfrm>
            <a:off x="770750" y="1557475"/>
            <a:ext cx="4194749" cy="46971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55" name="Google Shape;255;p32"/>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Code is just another language</a:t>
            </a:r>
            <a:endParaRPr/>
          </a:p>
        </p:txBody>
      </p:sp>
      <p:pic>
        <p:nvPicPr>
          <p:cNvPr id="256" name="Google Shape;256;p32" title="Untitled.png"/>
          <p:cNvPicPr preferRelativeResize="0"/>
          <p:nvPr/>
        </p:nvPicPr>
        <p:blipFill>
          <a:blip r:embed="rId3">
            <a:alphaModFix/>
          </a:blip>
          <a:stretch>
            <a:fillRect/>
          </a:stretch>
        </p:blipFill>
        <p:spPr>
          <a:xfrm flipH="1">
            <a:off x="2852751" y="1701388"/>
            <a:ext cx="6188498" cy="4641373"/>
          </a:xfrm>
          <a:prstGeom prst="rect">
            <a:avLst/>
          </a:prstGeom>
          <a:noFill/>
          <a:ln>
            <a:noFill/>
          </a:ln>
        </p:spPr>
      </p:pic>
      <p:sp>
        <p:nvSpPr>
          <p:cNvPr id="257" name="Google Shape;257;p32"/>
          <p:cNvSpPr txBox="1"/>
          <p:nvPr/>
        </p:nvSpPr>
        <p:spPr>
          <a:xfrm rot="137981">
            <a:off x="5285718" y="2554644"/>
            <a:ext cx="1816763" cy="70796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rgbClr val="003A58"/>
                </a:solidFill>
                <a:latin typeface="Consolas"/>
                <a:ea typeface="Consolas"/>
                <a:cs typeface="Consolas"/>
                <a:sym typeface="Consolas"/>
              </a:rPr>
              <a:t>def add(x,y):</a:t>
            </a:r>
            <a:endParaRPr sz="1700">
              <a:solidFill>
                <a:srgbClr val="003A58"/>
              </a:solidFill>
              <a:latin typeface="Consolas"/>
              <a:ea typeface="Consolas"/>
              <a:cs typeface="Consolas"/>
              <a:sym typeface="Consolas"/>
            </a:endParaRPr>
          </a:p>
          <a:p>
            <a:pPr marL="0" lvl="0" indent="0" algn="l" rtl="0">
              <a:spcBef>
                <a:spcPts val="0"/>
              </a:spcBef>
              <a:spcAft>
                <a:spcPts val="0"/>
              </a:spcAft>
              <a:buNone/>
            </a:pPr>
            <a:r>
              <a:rPr lang="en-US" sz="1700">
                <a:solidFill>
                  <a:srgbClr val="003A58"/>
                </a:solidFill>
                <a:latin typeface="Consolas"/>
                <a:ea typeface="Consolas"/>
                <a:cs typeface="Consolas"/>
                <a:sym typeface="Consolas"/>
              </a:rPr>
              <a:t> return x+_</a:t>
            </a:r>
            <a:endParaRPr sz="1700">
              <a:solidFill>
                <a:srgbClr val="003A58"/>
              </a:solidFill>
              <a:latin typeface="Consolas"/>
              <a:ea typeface="Consolas"/>
              <a:cs typeface="Consolas"/>
              <a:sym typeface="Consolas"/>
            </a:endParaRPr>
          </a:p>
        </p:txBody>
      </p:sp>
      <p:sp>
        <p:nvSpPr>
          <p:cNvPr id="258" name="Google Shape;258;p32"/>
          <p:cNvSpPr/>
          <p:nvPr/>
        </p:nvSpPr>
        <p:spPr>
          <a:xfrm>
            <a:off x="2207600" y="1467150"/>
            <a:ext cx="1762200" cy="1189200"/>
          </a:xfrm>
          <a:prstGeom prst="wedgeEllipseCallout">
            <a:avLst>
              <a:gd name="adj1" fmla="val 57615"/>
              <a:gd name="adj2" fmla="val 3116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a:latin typeface="Comic Sans MS"/>
                <a:ea typeface="Comic Sans MS"/>
                <a:cs typeface="Comic Sans MS"/>
                <a:sym typeface="Comic Sans MS"/>
              </a:rPr>
              <a:t>What’s missing?</a:t>
            </a:r>
            <a:endParaRPr sz="2100">
              <a:latin typeface="Comic Sans MS"/>
              <a:ea typeface="Comic Sans MS"/>
              <a:cs typeface="Comic Sans MS"/>
              <a:sym typeface="Comic Sans MS"/>
            </a:endParaRPr>
          </a:p>
        </p:txBody>
      </p:sp>
      <p:sp>
        <p:nvSpPr>
          <p:cNvPr id="259" name="Google Shape;259;p32"/>
          <p:cNvSpPr txBox="1"/>
          <p:nvPr/>
        </p:nvSpPr>
        <p:spPr>
          <a:xfrm>
            <a:off x="3945600" y="6287525"/>
            <a:ext cx="4472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i="1"/>
              <a:t>created with Copilot and DALL-E 3</a:t>
            </a:r>
            <a:endParaRPr sz="1100" i="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Generating text</a:t>
            </a:r>
            <a:endParaRPr/>
          </a:p>
        </p:txBody>
      </p:sp>
      <p:pic>
        <p:nvPicPr>
          <p:cNvPr id="266" name="Google Shape;266;p33"/>
          <p:cNvPicPr preferRelativeResize="0"/>
          <p:nvPr/>
        </p:nvPicPr>
        <p:blipFill>
          <a:blip r:embed="rId3">
            <a:alphaModFix/>
          </a:blip>
          <a:stretch>
            <a:fillRect/>
          </a:stretch>
        </p:blipFill>
        <p:spPr>
          <a:xfrm>
            <a:off x="514925" y="1633625"/>
            <a:ext cx="4915849" cy="4881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body" idx="1"/>
          </p:nvPr>
        </p:nvSpPr>
        <p:spPr>
          <a:xfrm>
            <a:off x="5761150" y="1633625"/>
            <a:ext cx="6015300" cy="4472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700" b="1"/>
              <a:t>Option 1:</a:t>
            </a:r>
            <a:r>
              <a:rPr lang="en-US" sz="2700"/>
              <a:t> Pick the most likely word</a:t>
            </a:r>
            <a:endParaRPr sz="2700"/>
          </a:p>
          <a:p>
            <a:pPr marL="457200" lvl="0" indent="-400050" algn="l" rtl="0">
              <a:spcBef>
                <a:spcPts val="1000"/>
              </a:spcBef>
              <a:spcAft>
                <a:spcPts val="0"/>
              </a:spcAft>
              <a:buSzPts val="2700"/>
              <a:buChar char="•"/>
            </a:pPr>
            <a:r>
              <a:rPr lang="en-US" sz="2700"/>
              <a:t>Can lead to boring text</a:t>
            </a:r>
            <a:endParaRPr sz="2700"/>
          </a:p>
          <a:p>
            <a:pPr marL="0" lvl="0" indent="0" algn="l" rtl="0">
              <a:spcBef>
                <a:spcPts val="1000"/>
              </a:spcBef>
              <a:spcAft>
                <a:spcPts val="0"/>
              </a:spcAft>
              <a:buNone/>
            </a:pPr>
            <a:endParaRPr sz="2700"/>
          </a:p>
        </p:txBody>
      </p:sp>
      <p:sp>
        <p:nvSpPr>
          <p:cNvPr id="273" name="Google Shape;273;p34"/>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Generating text</a:t>
            </a:r>
            <a:endParaRPr/>
          </a:p>
        </p:txBody>
      </p:sp>
      <p:pic>
        <p:nvPicPr>
          <p:cNvPr id="274" name="Google Shape;274;p34"/>
          <p:cNvPicPr preferRelativeResize="0"/>
          <p:nvPr/>
        </p:nvPicPr>
        <p:blipFill>
          <a:blip r:embed="rId3">
            <a:alphaModFix/>
          </a:blip>
          <a:stretch>
            <a:fillRect/>
          </a:stretch>
        </p:blipFill>
        <p:spPr>
          <a:xfrm>
            <a:off x="514925" y="1633625"/>
            <a:ext cx="4915849" cy="4881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body" idx="1"/>
          </p:nvPr>
        </p:nvSpPr>
        <p:spPr>
          <a:xfrm>
            <a:off x="5761150" y="1633625"/>
            <a:ext cx="6015300" cy="4472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700" b="1"/>
              <a:t>Option 1:</a:t>
            </a:r>
            <a:r>
              <a:rPr lang="en-US" sz="2700"/>
              <a:t> Pick the most likely word</a:t>
            </a:r>
            <a:endParaRPr sz="2700"/>
          </a:p>
          <a:p>
            <a:pPr marL="457200" lvl="0" indent="-400050" algn="l" rtl="0">
              <a:spcBef>
                <a:spcPts val="1000"/>
              </a:spcBef>
              <a:spcAft>
                <a:spcPts val="0"/>
              </a:spcAft>
              <a:buSzPts val="2700"/>
              <a:buChar char="•"/>
            </a:pPr>
            <a:r>
              <a:rPr lang="en-US" sz="2700"/>
              <a:t>Can lead to boring text</a:t>
            </a:r>
            <a:endParaRPr sz="2700"/>
          </a:p>
          <a:p>
            <a:pPr marL="0" lvl="0" indent="0" algn="l" rtl="0">
              <a:spcBef>
                <a:spcPts val="1000"/>
              </a:spcBef>
              <a:spcAft>
                <a:spcPts val="0"/>
              </a:spcAft>
              <a:buNone/>
            </a:pPr>
            <a:endParaRPr sz="2700"/>
          </a:p>
          <a:p>
            <a:pPr marL="0" lvl="0" indent="0" algn="l" rtl="0">
              <a:spcBef>
                <a:spcPts val="1000"/>
              </a:spcBef>
              <a:spcAft>
                <a:spcPts val="0"/>
              </a:spcAft>
              <a:buNone/>
            </a:pPr>
            <a:r>
              <a:rPr lang="en-US" sz="2700" b="1"/>
              <a:t>Option 2:</a:t>
            </a:r>
            <a:r>
              <a:rPr lang="en-US" sz="2700"/>
              <a:t> Pick randomly, weighted by probabilities</a:t>
            </a:r>
            <a:endParaRPr sz="2700"/>
          </a:p>
          <a:p>
            <a:pPr marL="457200" lvl="0" indent="-400050" algn="l" rtl="0">
              <a:spcBef>
                <a:spcPts val="1000"/>
              </a:spcBef>
              <a:spcAft>
                <a:spcPts val="0"/>
              </a:spcAft>
              <a:buSzPts val="2700"/>
              <a:buChar char="•"/>
            </a:pPr>
            <a:r>
              <a:rPr lang="en-US" sz="2700"/>
              <a:t>More interesting text</a:t>
            </a:r>
            <a:endParaRPr sz="2700"/>
          </a:p>
          <a:p>
            <a:pPr marL="457200" lvl="0" indent="-400050" algn="l" rtl="0">
              <a:spcBef>
                <a:spcPts val="0"/>
              </a:spcBef>
              <a:spcAft>
                <a:spcPts val="0"/>
              </a:spcAft>
              <a:buSzPts val="2700"/>
              <a:buChar char="•"/>
            </a:pPr>
            <a:r>
              <a:rPr lang="en-US" sz="2700"/>
              <a:t>But different each time</a:t>
            </a:r>
            <a:endParaRPr sz="2700"/>
          </a:p>
        </p:txBody>
      </p:sp>
      <p:sp>
        <p:nvSpPr>
          <p:cNvPr id="281" name="Google Shape;281;p35"/>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Generating text</a:t>
            </a:r>
            <a:endParaRPr/>
          </a:p>
        </p:txBody>
      </p:sp>
      <p:pic>
        <p:nvPicPr>
          <p:cNvPr id="282" name="Google Shape;282;p35"/>
          <p:cNvPicPr preferRelativeResize="0"/>
          <p:nvPr/>
        </p:nvPicPr>
        <p:blipFill>
          <a:blip r:embed="rId3">
            <a:alphaModFix/>
          </a:blip>
          <a:stretch>
            <a:fillRect/>
          </a:stretch>
        </p:blipFill>
        <p:spPr>
          <a:xfrm>
            <a:off x="514925" y="1633625"/>
            <a:ext cx="4915849" cy="4881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6"/>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What’s actually inside a large language model?</a:t>
            </a:r>
            <a:endParaRPr/>
          </a:p>
        </p:txBody>
      </p:sp>
      <p:sp>
        <p:nvSpPr>
          <p:cNvPr id="289" name="Google Shape;289;p36"/>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rgbClr val="888E9E"/>
                </a:solidFill>
                <a:latin typeface="Calibri"/>
                <a:ea typeface="Calibri"/>
                <a:cs typeface="Calibri"/>
                <a:sym typeface="Calibri"/>
              </a:rPr>
              <a:t>25</a:t>
            </a:fld>
            <a:endParaRPr sz="1200">
              <a:solidFill>
                <a:srgbClr val="888E9E"/>
              </a:solidFill>
              <a:latin typeface="Calibri"/>
              <a:ea typeface="Calibri"/>
              <a:cs typeface="Calibri"/>
              <a:sym typeface="Calibri"/>
            </a:endParaRPr>
          </a:p>
        </p:txBody>
      </p:sp>
      <p:pic>
        <p:nvPicPr>
          <p:cNvPr id="290" name="Google Shape;290;p36" title="Create a visually striking image that represents a large number of matrix multiplications. Use abstr.jpeg"/>
          <p:cNvPicPr preferRelativeResize="0"/>
          <p:nvPr/>
        </p:nvPicPr>
        <p:blipFill>
          <a:blip r:embed="rId3">
            <a:alphaModFix/>
          </a:blip>
          <a:stretch>
            <a:fillRect/>
          </a:stretch>
        </p:blipFill>
        <p:spPr>
          <a:xfrm>
            <a:off x="842750" y="1790275"/>
            <a:ext cx="4037676" cy="4037676"/>
          </a:xfrm>
          <a:prstGeom prst="rect">
            <a:avLst/>
          </a:prstGeom>
          <a:noFill/>
          <a:ln>
            <a:noFill/>
          </a:ln>
        </p:spPr>
      </p:pic>
      <p:sp>
        <p:nvSpPr>
          <p:cNvPr id="291" name="Google Shape;291;p36"/>
          <p:cNvSpPr txBox="1"/>
          <p:nvPr/>
        </p:nvSpPr>
        <p:spPr>
          <a:xfrm>
            <a:off x="5837375" y="3239563"/>
            <a:ext cx="53937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100">
                <a:solidFill>
                  <a:srgbClr val="003A58"/>
                </a:solidFill>
              </a:rPr>
              <a:t>Lots and lots of matrix maths</a:t>
            </a:r>
            <a:endParaRPr sz="3100">
              <a:solidFill>
                <a:srgbClr val="003A58"/>
              </a:solidFill>
            </a:endParaRPr>
          </a:p>
        </p:txBody>
      </p:sp>
      <p:sp>
        <p:nvSpPr>
          <p:cNvPr id="292" name="Google Shape;292;p36"/>
          <p:cNvSpPr txBox="1"/>
          <p:nvPr/>
        </p:nvSpPr>
        <p:spPr>
          <a:xfrm>
            <a:off x="625388" y="5827950"/>
            <a:ext cx="4472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i="1"/>
              <a:t>created with Copilot and DALL-E 3</a:t>
            </a:r>
            <a:endParaRPr sz="1100" i="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Running the big LLMs take serious hardware</a:t>
            </a:r>
            <a:endParaRPr/>
          </a:p>
        </p:txBody>
      </p:sp>
      <p:sp>
        <p:nvSpPr>
          <p:cNvPr id="299" name="Google Shape;299;p3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00" name="Google Shape;300;p37"/>
          <p:cNvPicPr preferRelativeResize="0"/>
          <p:nvPr/>
        </p:nvPicPr>
        <p:blipFill>
          <a:blip r:embed="rId3">
            <a:alphaModFix/>
          </a:blip>
          <a:stretch>
            <a:fillRect/>
          </a:stretch>
        </p:blipFill>
        <p:spPr>
          <a:xfrm>
            <a:off x="2303686" y="1820125"/>
            <a:ext cx="7584625" cy="4225026"/>
          </a:xfrm>
          <a:prstGeom prst="rect">
            <a:avLst/>
          </a:prstGeom>
          <a:noFill/>
          <a:ln>
            <a:noFill/>
          </a:ln>
        </p:spPr>
      </p:pic>
      <p:sp>
        <p:nvSpPr>
          <p:cNvPr id="301" name="Google Shape;301;p37"/>
          <p:cNvSpPr txBox="1"/>
          <p:nvPr/>
        </p:nvSpPr>
        <p:spPr>
          <a:xfrm>
            <a:off x="0" y="6434075"/>
            <a:ext cx="7645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u="sng">
                <a:solidFill>
                  <a:schemeClr val="hlink"/>
                </a:solidFill>
                <a:hlinkClick r:id="rId4"/>
              </a:rPr>
              <a:t>https://www.scan.co.uk/products/80gb-nvidia-rtx-h100-pcie-50-hopper-hbm3-nvlink-51-tflops-sp-26-tflops-dp-756-tflops-tensor</a:t>
            </a:r>
            <a:r>
              <a:rPr lang="en-US" sz="900">
                <a:solidFill>
                  <a:schemeClr val="dk2"/>
                </a:solidFill>
              </a:rPr>
              <a:t> </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All that processing needs fast processors!</a:t>
            </a:r>
            <a:endParaRPr/>
          </a:p>
        </p:txBody>
      </p:sp>
      <p:pic>
        <p:nvPicPr>
          <p:cNvPr id="308" name="Google Shape;308;p38"/>
          <p:cNvPicPr preferRelativeResize="0"/>
          <p:nvPr/>
        </p:nvPicPr>
        <p:blipFill>
          <a:blip r:embed="rId3">
            <a:alphaModFix/>
          </a:blip>
          <a:stretch>
            <a:fillRect/>
          </a:stretch>
        </p:blipFill>
        <p:spPr>
          <a:xfrm>
            <a:off x="684538" y="1416150"/>
            <a:ext cx="4985580" cy="2797475"/>
          </a:xfrm>
          <a:prstGeom prst="rect">
            <a:avLst/>
          </a:prstGeom>
          <a:noFill/>
          <a:ln>
            <a:noFill/>
          </a:ln>
        </p:spPr>
      </p:pic>
      <p:sp>
        <p:nvSpPr>
          <p:cNvPr id="309" name="Google Shape;309;p38"/>
          <p:cNvSpPr txBox="1"/>
          <p:nvPr/>
        </p:nvSpPr>
        <p:spPr>
          <a:xfrm>
            <a:off x="8015700" y="0"/>
            <a:ext cx="417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4"/>
              </a:rPr>
              <a:t>https://www.youtube.com/watch?v=-P28LKWTzrI</a:t>
            </a:r>
            <a:r>
              <a:rPr lang="en-US"/>
              <a:t> </a:t>
            </a:r>
            <a:endParaRPr/>
          </a:p>
        </p:txBody>
      </p:sp>
      <p:sp>
        <p:nvSpPr>
          <p:cNvPr id="310" name="Google Shape;310;p38"/>
          <p:cNvSpPr txBox="1"/>
          <p:nvPr/>
        </p:nvSpPr>
        <p:spPr>
          <a:xfrm>
            <a:off x="684550" y="4396275"/>
            <a:ext cx="4985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003A58"/>
                </a:solidFill>
              </a:rPr>
              <a:t>CPU </a:t>
            </a:r>
            <a:r>
              <a:rPr lang="en-US" sz="2400">
                <a:solidFill>
                  <a:srgbClr val="003A58"/>
                </a:solidFill>
              </a:rPr>
              <a:t>(made by Intel etc)</a:t>
            </a:r>
            <a:endParaRPr sz="2400">
              <a:solidFill>
                <a:srgbClr val="003A58"/>
              </a:solidFill>
            </a:endParaRPr>
          </a:p>
          <a:p>
            <a:pPr marL="457200" lvl="0" indent="-381000" algn="l" rtl="0">
              <a:spcBef>
                <a:spcPts val="0"/>
              </a:spcBef>
              <a:spcAft>
                <a:spcPts val="0"/>
              </a:spcAft>
              <a:buClr>
                <a:srgbClr val="003A58"/>
              </a:buClr>
              <a:buSzPts val="2400"/>
              <a:buChar char="●"/>
            </a:pPr>
            <a:r>
              <a:rPr lang="en-US" sz="2400">
                <a:solidFill>
                  <a:srgbClr val="003A58"/>
                </a:solidFill>
              </a:rPr>
              <a:t>Does one thing at a time (kinda)</a:t>
            </a:r>
            <a:endParaRPr sz="2400">
              <a:solidFill>
                <a:srgbClr val="003A58"/>
              </a:solidFill>
            </a:endParaRPr>
          </a:p>
          <a:p>
            <a:pPr marL="457200" lvl="0" indent="-381000" algn="l" rtl="0">
              <a:spcBef>
                <a:spcPts val="0"/>
              </a:spcBef>
              <a:spcAft>
                <a:spcPts val="0"/>
              </a:spcAft>
              <a:buClr>
                <a:srgbClr val="003A58"/>
              </a:buClr>
              <a:buSzPts val="2400"/>
              <a:buChar char="●"/>
            </a:pPr>
            <a:r>
              <a:rPr lang="en-US" sz="2400">
                <a:solidFill>
                  <a:srgbClr val="003A58"/>
                </a:solidFill>
              </a:rPr>
              <a:t>Very versatile</a:t>
            </a:r>
            <a:endParaRPr sz="2400">
              <a:solidFill>
                <a:srgbClr val="003A58"/>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All that processing needs fast processors!</a:t>
            </a:r>
            <a:endParaRPr/>
          </a:p>
        </p:txBody>
      </p:sp>
      <p:pic>
        <p:nvPicPr>
          <p:cNvPr id="317" name="Google Shape;317;p39"/>
          <p:cNvPicPr preferRelativeResize="0"/>
          <p:nvPr/>
        </p:nvPicPr>
        <p:blipFill>
          <a:blip r:embed="rId3">
            <a:alphaModFix/>
          </a:blip>
          <a:stretch>
            <a:fillRect/>
          </a:stretch>
        </p:blipFill>
        <p:spPr>
          <a:xfrm>
            <a:off x="684538" y="1416150"/>
            <a:ext cx="4985580" cy="2797475"/>
          </a:xfrm>
          <a:prstGeom prst="rect">
            <a:avLst/>
          </a:prstGeom>
          <a:noFill/>
          <a:ln>
            <a:noFill/>
          </a:ln>
        </p:spPr>
      </p:pic>
      <p:pic>
        <p:nvPicPr>
          <p:cNvPr id="318" name="Google Shape;318;p39"/>
          <p:cNvPicPr preferRelativeResize="0"/>
          <p:nvPr/>
        </p:nvPicPr>
        <p:blipFill>
          <a:blip r:embed="rId4">
            <a:alphaModFix/>
          </a:blip>
          <a:stretch>
            <a:fillRect/>
          </a:stretch>
        </p:blipFill>
        <p:spPr>
          <a:xfrm>
            <a:off x="6521883" y="1416158"/>
            <a:ext cx="4985580" cy="2797467"/>
          </a:xfrm>
          <a:prstGeom prst="rect">
            <a:avLst/>
          </a:prstGeom>
          <a:noFill/>
          <a:ln>
            <a:noFill/>
          </a:ln>
        </p:spPr>
      </p:pic>
      <p:sp>
        <p:nvSpPr>
          <p:cNvPr id="319" name="Google Shape;319;p39"/>
          <p:cNvSpPr txBox="1"/>
          <p:nvPr/>
        </p:nvSpPr>
        <p:spPr>
          <a:xfrm>
            <a:off x="8015700" y="0"/>
            <a:ext cx="417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5"/>
              </a:rPr>
              <a:t>https://www.youtube.com/watch?v=-P28LKWTzrI</a:t>
            </a:r>
            <a:r>
              <a:rPr lang="en-US"/>
              <a:t> </a:t>
            </a:r>
            <a:endParaRPr/>
          </a:p>
        </p:txBody>
      </p:sp>
      <p:sp>
        <p:nvSpPr>
          <p:cNvPr id="320" name="Google Shape;320;p39"/>
          <p:cNvSpPr txBox="1"/>
          <p:nvPr/>
        </p:nvSpPr>
        <p:spPr>
          <a:xfrm>
            <a:off x="684550" y="4396275"/>
            <a:ext cx="4985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003A58"/>
                </a:solidFill>
              </a:rPr>
              <a:t>CPU </a:t>
            </a:r>
            <a:r>
              <a:rPr lang="en-US" sz="2400">
                <a:solidFill>
                  <a:srgbClr val="003A58"/>
                </a:solidFill>
              </a:rPr>
              <a:t>(made by Intel, etc)</a:t>
            </a:r>
            <a:endParaRPr sz="2400">
              <a:solidFill>
                <a:srgbClr val="003A58"/>
              </a:solidFill>
            </a:endParaRPr>
          </a:p>
          <a:p>
            <a:pPr marL="457200" lvl="0" indent="-381000" algn="l" rtl="0">
              <a:spcBef>
                <a:spcPts val="0"/>
              </a:spcBef>
              <a:spcAft>
                <a:spcPts val="0"/>
              </a:spcAft>
              <a:buClr>
                <a:srgbClr val="003A58"/>
              </a:buClr>
              <a:buSzPts val="2400"/>
              <a:buChar char="●"/>
            </a:pPr>
            <a:r>
              <a:rPr lang="en-US" sz="2400">
                <a:solidFill>
                  <a:srgbClr val="003A58"/>
                </a:solidFill>
              </a:rPr>
              <a:t>Does one thing at a time (kinda)</a:t>
            </a:r>
            <a:endParaRPr sz="2400">
              <a:solidFill>
                <a:srgbClr val="003A58"/>
              </a:solidFill>
            </a:endParaRPr>
          </a:p>
          <a:p>
            <a:pPr marL="457200" lvl="0" indent="-381000" algn="l" rtl="0">
              <a:spcBef>
                <a:spcPts val="0"/>
              </a:spcBef>
              <a:spcAft>
                <a:spcPts val="0"/>
              </a:spcAft>
              <a:buClr>
                <a:srgbClr val="003A58"/>
              </a:buClr>
              <a:buSzPts val="2400"/>
              <a:buChar char="●"/>
            </a:pPr>
            <a:r>
              <a:rPr lang="en-US" sz="2400">
                <a:solidFill>
                  <a:srgbClr val="003A58"/>
                </a:solidFill>
              </a:rPr>
              <a:t>Very versatile</a:t>
            </a:r>
            <a:endParaRPr sz="2400">
              <a:solidFill>
                <a:srgbClr val="003A58"/>
              </a:solidFill>
            </a:endParaRPr>
          </a:p>
        </p:txBody>
      </p:sp>
      <p:sp>
        <p:nvSpPr>
          <p:cNvPr id="321" name="Google Shape;321;p39"/>
          <p:cNvSpPr txBox="1"/>
          <p:nvPr/>
        </p:nvSpPr>
        <p:spPr>
          <a:xfrm>
            <a:off x="6521825" y="4396275"/>
            <a:ext cx="49857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003A58"/>
                </a:solidFill>
              </a:rPr>
              <a:t>GPU </a:t>
            </a:r>
            <a:r>
              <a:rPr lang="en-US" sz="2400">
                <a:solidFill>
                  <a:srgbClr val="003A58"/>
                </a:solidFill>
              </a:rPr>
              <a:t>(made by NVIDIA, etc)</a:t>
            </a:r>
            <a:endParaRPr sz="2400">
              <a:solidFill>
                <a:srgbClr val="003A58"/>
              </a:solidFill>
            </a:endParaRPr>
          </a:p>
          <a:p>
            <a:pPr marL="457200" lvl="0" indent="-381000" algn="l" rtl="0">
              <a:spcBef>
                <a:spcPts val="0"/>
              </a:spcBef>
              <a:spcAft>
                <a:spcPts val="0"/>
              </a:spcAft>
              <a:buClr>
                <a:srgbClr val="003A58"/>
              </a:buClr>
              <a:buSzPts val="2400"/>
              <a:buChar char="●"/>
            </a:pPr>
            <a:r>
              <a:rPr lang="en-US" sz="2400">
                <a:solidFill>
                  <a:srgbClr val="003A58"/>
                </a:solidFill>
              </a:rPr>
              <a:t>Does lots of same thing at once</a:t>
            </a:r>
            <a:endParaRPr sz="2400">
              <a:solidFill>
                <a:srgbClr val="003A58"/>
              </a:solidFill>
            </a:endParaRPr>
          </a:p>
          <a:p>
            <a:pPr marL="457200" lvl="0" indent="-381000" algn="l" rtl="0">
              <a:spcBef>
                <a:spcPts val="0"/>
              </a:spcBef>
              <a:spcAft>
                <a:spcPts val="0"/>
              </a:spcAft>
              <a:buClr>
                <a:srgbClr val="003A58"/>
              </a:buClr>
              <a:buSzPts val="2400"/>
              <a:buChar char="●"/>
            </a:pPr>
            <a:r>
              <a:rPr lang="en-US" sz="2400">
                <a:solidFill>
                  <a:srgbClr val="003A58"/>
                </a:solidFill>
              </a:rPr>
              <a:t>Not versatile but FAST 🔥</a:t>
            </a:r>
            <a:endParaRPr sz="2400">
              <a:solidFill>
                <a:srgbClr val="003A58"/>
              </a:solidFill>
            </a:endParaRPr>
          </a:p>
          <a:p>
            <a:pPr marL="457200" lvl="0" indent="-381000" algn="l" rtl="0">
              <a:spcBef>
                <a:spcPts val="0"/>
              </a:spcBef>
              <a:spcAft>
                <a:spcPts val="0"/>
              </a:spcAft>
              <a:buClr>
                <a:srgbClr val="003A58"/>
              </a:buClr>
              <a:buSzPts val="2400"/>
              <a:buChar char="●"/>
            </a:pPr>
            <a:r>
              <a:rPr lang="en-US" sz="2400">
                <a:solidFill>
                  <a:srgbClr val="003A58"/>
                </a:solidFill>
              </a:rPr>
              <a:t>Perfect for the maths needed by LLMs</a:t>
            </a:r>
            <a:endParaRPr sz="2400">
              <a:solidFill>
                <a:srgbClr val="003A58"/>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1"/>
          <p:cNvSpPr txBox="1">
            <a:spLocks noGrp="1"/>
          </p:cNvSpPr>
          <p:nvPr>
            <p:ph type="body" idx="1"/>
          </p:nvPr>
        </p:nvSpPr>
        <p:spPr>
          <a:xfrm>
            <a:off x="6183450" y="1633625"/>
            <a:ext cx="5592600" cy="44721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a:t>LLMs don’t deal with right/wrong</a:t>
            </a:r>
            <a:endParaRPr/>
          </a:p>
          <a:p>
            <a:pPr marL="457200" lvl="0" indent="-381000" algn="l" rtl="0">
              <a:spcBef>
                <a:spcPts val="0"/>
              </a:spcBef>
              <a:spcAft>
                <a:spcPts val="0"/>
              </a:spcAft>
              <a:buSzPts val="2400"/>
              <a:buChar char="•"/>
            </a:pPr>
            <a:r>
              <a:rPr lang="en-US"/>
              <a:t>They deal with word probabilities!</a:t>
            </a:r>
            <a:endParaRPr/>
          </a:p>
          <a:p>
            <a:pPr marL="457200" lvl="0" indent="-381000" algn="l" rtl="0">
              <a:spcBef>
                <a:spcPts val="0"/>
              </a:spcBef>
              <a:spcAft>
                <a:spcPts val="0"/>
              </a:spcAft>
              <a:buSzPts val="2400"/>
              <a:buChar char="•"/>
            </a:pPr>
            <a:r>
              <a:rPr lang="en-US"/>
              <a:t>If the fact appeared a lot in the training data, they are more likely to state it</a:t>
            </a:r>
            <a:endParaRPr/>
          </a:p>
          <a:p>
            <a:pPr marL="457200" lvl="0" indent="-381000" algn="l" rtl="0">
              <a:spcBef>
                <a:spcPts val="0"/>
              </a:spcBef>
              <a:spcAft>
                <a:spcPts val="0"/>
              </a:spcAft>
              <a:buSzPts val="2400"/>
              <a:buChar char="•"/>
            </a:pPr>
            <a:r>
              <a:rPr lang="en-US"/>
              <a:t>But if it was rare (or the incorrect information was in the training data), it is more likely to be wrong</a:t>
            </a:r>
            <a:endParaRPr/>
          </a:p>
        </p:txBody>
      </p:sp>
      <p:sp>
        <p:nvSpPr>
          <p:cNvPr id="339" name="Google Shape;339;p41"/>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40" name="Google Shape;340;p41"/>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Why are LLMs sometimes wrong?</a:t>
            </a:r>
            <a:endParaRPr/>
          </a:p>
        </p:txBody>
      </p:sp>
      <p:pic>
        <p:nvPicPr>
          <p:cNvPr id="341" name="Google Shape;341;p41"/>
          <p:cNvPicPr preferRelativeResize="0"/>
          <p:nvPr/>
        </p:nvPicPr>
        <p:blipFill>
          <a:blip r:embed="rId3">
            <a:alphaModFix/>
          </a:blip>
          <a:stretch>
            <a:fillRect/>
          </a:stretch>
        </p:blipFill>
        <p:spPr>
          <a:xfrm>
            <a:off x="515300" y="1970076"/>
            <a:ext cx="5262800" cy="392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09592F3E-C4F7-8327-EDAC-9301B8EBDB71}"/>
            </a:ext>
          </a:extLst>
        </p:cNvPr>
        <p:cNvGrpSpPr/>
        <p:nvPr/>
      </p:nvGrpSpPr>
      <p:grpSpPr>
        <a:xfrm>
          <a:off x="0" y="0"/>
          <a:ext cx="0" cy="0"/>
          <a:chOff x="0" y="0"/>
          <a:chExt cx="0" cy="0"/>
        </a:xfrm>
      </p:grpSpPr>
      <p:sp>
        <p:nvSpPr>
          <p:cNvPr id="86" name="Google Shape;86;p15">
            <a:extLst>
              <a:ext uri="{FF2B5EF4-FFF2-40B4-BE49-F238E27FC236}">
                <a16:creationId xmlns:a16="http://schemas.microsoft.com/office/drawing/2014/main" id="{F5E8E74A-3A4E-E17B-22EB-63E14F7E07F8}"/>
              </a:ext>
            </a:extLst>
          </p:cNvPr>
          <p:cNvSpPr txBox="1">
            <a:spLocks noGrp="1"/>
          </p:cNvSpPr>
          <p:nvPr>
            <p:ph type="body" idx="1"/>
          </p:nvPr>
        </p:nvSpPr>
        <p:spPr>
          <a:xfrm>
            <a:off x="415599" y="1633625"/>
            <a:ext cx="7628943" cy="4833276"/>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GB" sz="2800" dirty="0"/>
              <a:t>Thanks to Dr Jake Lever for letting me steal his slides and knowledge of Large Language Models!</a:t>
            </a:r>
          </a:p>
          <a:p>
            <a:pPr marL="457200" lvl="0" indent="-406400" algn="l" rtl="0">
              <a:spcBef>
                <a:spcPts val="1000"/>
              </a:spcBef>
              <a:spcAft>
                <a:spcPts val="0"/>
              </a:spcAft>
              <a:buSzPts val="2800"/>
              <a:buChar char="•"/>
            </a:pPr>
            <a:endParaRPr lang="en-GB" sz="2800" dirty="0"/>
          </a:p>
          <a:p>
            <a:pPr marL="457200" lvl="0" indent="-406400" algn="l" rtl="0">
              <a:spcBef>
                <a:spcPts val="1000"/>
              </a:spcBef>
              <a:spcAft>
                <a:spcPts val="0"/>
              </a:spcAft>
              <a:buSzPts val="2800"/>
              <a:buChar char="•"/>
            </a:pPr>
            <a:r>
              <a:rPr lang="en-GB" sz="2800" dirty="0"/>
              <a:t>I am certainly not an expert and there is no correct answer* </a:t>
            </a:r>
          </a:p>
          <a:p>
            <a:pPr marL="457200" lvl="0" indent="-406400" algn="l" rtl="0">
              <a:spcBef>
                <a:spcPts val="1000"/>
              </a:spcBef>
              <a:spcAft>
                <a:spcPts val="0"/>
              </a:spcAft>
              <a:buSzPts val="2800"/>
              <a:buChar char="•"/>
            </a:pPr>
            <a:endParaRPr lang="en-GB" sz="2800" dirty="0"/>
          </a:p>
          <a:p>
            <a:pPr marL="50800" lvl="0" indent="0" algn="l" rtl="0">
              <a:spcBef>
                <a:spcPts val="1000"/>
              </a:spcBef>
              <a:spcAft>
                <a:spcPts val="0"/>
              </a:spcAft>
              <a:buSzPts val="2800"/>
              <a:buNone/>
            </a:pPr>
            <a:r>
              <a:rPr lang="en-GB" sz="2800" dirty="0"/>
              <a:t>*Unless Todd is currently shouting at me…</a:t>
            </a:r>
          </a:p>
          <a:p>
            <a:pPr marL="457200" lvl="0" indent="-406400" algn="l" rtl="0">
              <a:spcBef>
                <a:spcPts val="1000"/>
              </a:spcBef>
              <a:spcAft>
                <a:spcPts val="0"/>
              </a:spcAft>
              <a:buSzPts val="2800"/>
              <a:buChar char="•"/>
            </a:pPr>
            <a:endParaRPr sz="2800" dirty="0"/>
          </a:p>
        </p:txBody>
      </p:sp>
      <p:sp>
        <p:nvSpPr>
          <p:cNvPr id="87" name="Google Shape;87;p15">
            <a:extLst>
              <a:ext uri="{FF2B5EF4-FFF2-40B4-BE49-F238E27FC236}">
                <a16:creationId xmlns:a16="http://schemas.microsoft.com/office/drawing/2014/main" id="{0CBE08E4-6172-19AC-95BF-F47A29A1EE74}"/>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Acknowledgement &amp; Caveats</a:t>
            </a:r>
            <a:endParaRPr dirty="0"/>
          </a:p>
        </p:txBody>
      </p:sp>
      <p:pic>
        <p:nvPicPr>
          <p:cNvPr id="3" name="Picture 2">
            <a:extLst>
              <a:ext uri="{FF2B5EF4-FFF2-40B4-BE49-F238E27FC236}">
                <a16:creationId xmlns:a16="http://schemas.microsoft.com/office/drawing/2014/main" id="{9FFAA8E4-B687-C289-6D02-2C69A2829519}"/>
              </a:ext>
            </a:extLst>
          </p:cNvPr>
          <p:cNvPicPr>
            <a:picLocks noChangeAspect="1"/>
          </p:cNvPicPr>
          <p:nvPr/>
        </p:nvPicPr>
        <p:blipFill>
          <a:blip r:embed="rId3"/>
          <a:stretch>
            <a:fillRect/>
          </a:stretch>
        </p:blipFill>
        <p:spPr>
          <a:xfrm>
            <a:off x="9204121" y="3126457"/>
            <a:ext cx="2138796" cy="3208194"/>
          </a:xfrm>
          <a:prstGeom prst="rect">
            <a:avLst/>
          </a:prstGeom>
        </p:spPr>
      </p:pic>
      <p:pic>
        <p:nvPicPr>
          <p:cNvPr id="4" name="Picture 3">
            <a:extLst>
              <a:ext uri="{FF2B5EF4-FFF2-40B4-BE49-F238E27FC236}">
                <a16:creationId xmlns:a16="http://schemas.microsoft.com/office/drawing/2014/main" id="{7E0478AE-A1A2-0169-E15A-528CFD5FAA08}"/>
              </a:ext>
            </a:extLst>
          </p:cNvPr>
          <p:cNvPicPr>
            <a:picLocks noChangeAspect="1"/>
          </p:cNvPicPr>
          <p:nvPr/>
        </p:nvPicPr>
        <p:blipFill>
          <a:blip r:embed="rId4"/>
          <a:srcRect t="11341" b="17738"/>
          <a:stretch/>
        </p:blipFill>
        <p:spPr>
          <a:xfrm>
            <a:off x="9100456" y="523351"/>
            <a:ext cx="2320857" cy="2150636"/>
          </a:xfrm>
          <a:prstGeom prst="rect">
            <a:avLst/>
          </a:prstGeom>
        </p:spPr>
      </p:pic>
    </p:spTree>
    <p:extLst>
      <p:ext uri="{BB962C8B-B14F-4D97-AF65-F5344CB8AC3E}">
        <p14:creationId xmlns:p14="http://schemas.microsoft.com/office/powerpoint/2010/main" val="2471407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48" name="Google Shape;348;p42"/>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Sometimes very wrong</a:t>
            </a:r>
            <a:endParaRPr/>
          </a:p>
        </p:txBody>
      </p:sp>
      <p:pic>
        <p:nvPicPr>
          <p:cNvPr id="349" name="Google Shape;349;p42"/>
          <p:cNvPicPr preferRelativeResize="0"/>
          <p:nvPr/>
        </p:nvPicPr>
        <p:blipFill>
          <a:blip r:embed="rId3">
            <a:alphaModFix/>
          </a:blip>
          <a:stretch>
            <a:fillRect/>
          </a:stretch>
        </p:blipFill>
        <p:spPr>
          <a:xfrm>
            <a:off x="2738725" y="1339292"/>
            <a:ext cx="7860060" cy="5166256"/>
          </a:xfrm>
          <a:prstGeom prst="rect">
            <a:avLst/>
          </a:prstGeom>
          <a:noFill/>
          <a:ln>
            <a:noFill/>
          </a:ln>
        </p:spPr>
      </p:pic>
      <p:sp>
        <p:nvSpPr>
          <p:cNvPr id="350" name="Google Shape;350;p42"/>
          <p:cNvSpPr/>
          <p:nvPr/>
        </p:nvSpPr>
        <p:spPr>
          <a:xfrm>
            <a:off x="1593225" y="3757975"/>
            <a:ext cx="1297800" cy="710100"/>
          </a:xfrm>
          <a:prstGeom prst="rightArrow">
            <a:avLst>
              <a:gd name="adj1" fmla="val 50000"/>
              <a:gd name="adj2" fmla="val 50000"/>
            </a:avLst>
          </a:prstGeom>
          <a:solidFill>
            <a:srgbClr val="85200C"/>
          </a:solidFill>
          <a:ln w="9525" cap="flat" cmpd="sng">
            <a:solidFill>
              <a:srgbClr val="5B0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wrong</a:t>
            </a:r>
            <a:endParaRPr>
              <a:solidFill>
                <a:srgbClr val="FFFFFF"/>
              </a:solidFill>
            </a:endParaRPr>
          </a:p>
        </p:txBody>
      </p:sp>
      <p:sp>
        <p:nvSpPr>
          <p:cNvPr id="351" name="Google Shape;351;p42"/>
          <p:cNvSpPr/>
          <p:nvPr/>
        </p:nvSpPr>
        <p:spPr>
          <a:xfrm>
            <a:off x="1593225" y="4443775"/>
            <a:ext cx="1297800" cy="710100"/>
          </a:xfrm>
          <a:prstGeom prst="rightArrow">
            <a:avLst>
              <a:gd name="adj1" fmla="val 50000"/>
              <a:gd name="adj2" fmla="val 50000"/>
            </a:avLst>
          </a:prstGeom>
          <a:solidFill>
            <a:srgbClr val="85200C"/>
          </a:solidFill>
          <a:ln w="9525" cap="flat" cmpd="sng">
            <a:solidFill>
              <a:srgbClr val="5B0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wrong</a:t>
            </a:r>
            <a:endParaRPr>
              <a:solidFill>
                <a:srgbClr val="FFFFFF"/>
              </a:solidFill>
            </a:endParaRPr>
          </a:p>
        </p:txBody>
      </p:sp>
      <p:sp>
        <p:nvSpPr>
          <p:cNvPr id="352" name="Google Shape;352;p42"/>
          <p:cNvSpPr/>
          <p:nvPr/>
        </p:nvSpPr>
        <p:spPr>
          <a:xfrm>
            <a:off x="1593225" y="4824775"/>
            <a:ext cx="1297800" cy="710100"/>
          </a:xfrm>
          <a:prstGeom prst="rightArrow">
            <a:avLst>
              <a:gd name="adj1" fmla="val 50000"/>
              <a:gd name="adj2" fmla="val 50000"/>
            </a:avLst>
          </a:prstGeom>
          <a:solidFill>
            <a:srgbClr val="85200C"/>
          </a:solidFill>
          <a:ln w="9525" cap="flat" cmpd="sng">
            <a:solidFill>
              <a:srgbClr val="5B0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wrong</a:t>
            </a:r>
            <a:endParaRPr>
              <a:solidFill>
                <a:srgbClr val="FFFFFF"/>
              </a:solidFill>
            </a:endParaRPr>
          </a:p>
        </p:txBody>
      </p:sp>
      <p:sp>
        <p:nvSpPr>
          <p:cNvPr id="353" name="Google Shape;353;p42"/>
          <p:cNvSpPr/>
          <p:nvPr/>
        </p:nvSpPr>
        <p:spPr>
          <a:xfrm>
            <a:off x="1593225" y="5205775"/>
            <a:ext cx="1297800" cy="710100"/>
          </a:xfrm>
          <a:prstGeom prst="rightArrow">
            <a:avLst>
              <a:gd name="adj1" fmla="val 50000"/>
              <a:gd name="adj2" fmla="val 50000"/>
            </a:avLst>
          </a:prstGeom>
          <a:solidFill>
            <a:srgbClr val="85200C"/>
          </a:solidFill>
          <a:ln w="9525" cap="flat" cmpd="sng">
            <a:solidFill>
              <a:srgbClr val="5B0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wrong</a:t>
            </a:r>
            <a:endParaRPr>
              <a:solidFill>
                <a:srgbClr val="FFFFFF"/>
              </a:solidFill>
            </a:endParaRPr>
          </a:p>
        </p:txBody>
      </p:sp>
      <p:sp>
        <p:nvSpPr>
          <p:cNvPr id="354" name="Google Shape;354;p42"/>
          <p:cNvSpPr/>
          <p:nvPr/>
        </p:nvSpPr>
        <p:spPr>
          <a:xfrm>
            <a:off x="1593225" y="5967775"/>
            <a:ext cx="1297800" cy="710100"/>
          </a:xfrm>
          <a:prstGeom prst="rightArrow">
            <a:avLst>
              <a:gd name="adj1" fmla="val 50000"/>
              <a:gd name="adj2" fmla="val 50000"/>
            </a:avLst>
          </a:prstGeom>
          <a:solidFill>
            <a:srgbClr val="85200C"/>
          </a:solidFill>
          <a:ln w="9525" cap="flat" cmpd="sng">
            <a:solidFill>
              <a:srgbClr val="5B0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wrong</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3"/>
          <p:cNvSpPr txBox="1">
            <a:spLocks noGrp="1"/>
          </p:cNvSpPr>
          <p:nvPr>
            <p:ph type="body" idx="1"/>
          </p:nvPr>
        </p:nvSpPr>
        <p:spPr>
          <a:xfrm>
            <a:off x="415600" y="1633625"/>
            <a:ext cx="5992800" cy="4472100"/>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US" sz="2700"/>
              <a:t>LLMs’ focus is guessing the next word</a:t>
            </a:r>
            <a:endParaRPr sz="2700"/>
          </a:p>
          <a:p>
            <a:pPr marL="457200" lvl="0" indent="-400050" algn="l" rtl="0">
              <a:spcBef>
                <a:spcPts val="0"/>
              </a:spcBef>
              <a:spcAft>
                <a:spcPts val="0"/>
              </a:spcAft>
              <a:buSzPts val="2700"/>
              <a:buChar char="•"/>
            </a:pPr>
            <a:r>
              <a:rPr lang="en-US" sz="2700"/>
              <a:t>There is no “reasoning” unit</a:t>
            </a:r>
            <a:endParaRPr sz="2700"/>
          </a:p>
          <a:p>
            <a:pPr marL="457200" lvl="0" indent="-400050" algn="l" rtl="0">
              <a:spcBef>
                <a:spcPts val="0"/>
              </a:spcBef>
              <a:spcAft>
                <a:spcPts val="0"/>
              </a:spcAft>
              <a:buSzPts val="2700"/>
              <a:buChar char="•"/>
            </a:pPr>
            <a:r>
              <a:rPr lang="en-US" sz="2700"/>
              <a:t>Nevertheless, it is impressive that:</a:t>
            </a:r>
            <a:endParaRPr sz="2700"/>
          </a:p>
          <a:p>
            <a:pPr marL="914400" lvl="1" indent="-400050" algn="l" rtl="0">
              <a:spcBef>
                <a:spcPts val="0"/>
              </a:spcBef>
              <a:spcAft>
                <a:spcPts val="0"/>
              </a:spcAft>
              <a:buSzPts val="2700"/>
              <a:buChar char="•"/>
            </a:pPr>
            <a:r>
              <a:rPr lang="en-US" sz="2700"/>
              <a:t>it can do a fairly good job at complex tasks</a:t>
            </a:r>
            <a:endParaRPr sz="2700"/>
          </a:p>
          <a:p>
            <a:pPr marL="914400" lvl="1" indent="-400050" algn="l" rtl="0">
              <a:spcBef>
                <a:spcPts val="0"/>
              </a:spcBef>
              <a:spcAft>
                <a:spcPts val="0"/>
              </a:spcAft>
              <a:buSzPts val="2700"/>
              <a:buChar char="•"/>
            </a:pPr>
            <a:r>
              <a:rPr lang="en-US" sz="2700"/>
              <a:t>it can appear to emulate some reasoning</a:t>
            </a:r>
            <a:endParaRPr sz="2700"/>
          </a:p>
        </p:txBody>
      </p:sp>
      <p:sp>
        <p:nvSpPr>
          <p:cNvPr id="361" name="Google Shape;361;p43"/>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62" name="Google Shape;362;p43"/>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Interesting problems require reasoning</a:t>
            </a:r>
            <a:endParaRPr/>
          </a:p>
        </p:txBody>
      </p:sp>
      <p:pic>
        <p:nvPicPr>
          <p:cNvPr id="363" name="Google Shape;363;p43"/>
          <p:cNvPicPr preferRelativeResize="0"/>
          <p:nvPr/>
        </p:nvPicPr>
        <p:blipFill>
          <a:blip r:embed="rId3">
            <a:alphaModFix/>
          </a:blip>
          <a:stretch>
            <a:fillRect/>
          </a:stretch>
        </p:blipFill>
        <p:spPr>
          <a:xfrm>
            <a:off x="7148426" y="1692912"/>
            <a:ext cx="4236851" cy="4236874"/>
          </a:xfrm>
          <a:prstGeom prst="rect">
            <a:avLst/>
          </a:prstGeom>
          <a:noFill/>
          <a:ln>
            <a:noFill/>
          </a:ln>
        </p:spPr>
      </p:pic>
      <p:sp>
        <p:nvSpPr>
          <p:cNvPr id="364" name="Google Shape;364;p43"/>
          <p:cNvSpPr txBox="1"/>
          <p:nvPr/>
        </p:nvSpPr>
        <p:spPr>
          <a:xfrm>
            <a:off x="7030638" y="5929775"/>
            <a:ext cx="4472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i="1"/>
              <a:t>created with Copilot and DALL-E 3</a:t>
            </a:r>
            <a:endParaRPr sz="1300" i="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4"/>
          <p:cNvSpPr txBox="1">
            <a:spLocks noGrp="1"/>
          </p:cNvSpPr>
          <p:nvPr>
            <p:ph type="body" idx="1"/>
          </p:nvPr>
        </p:nvSpPr>
        <p:spPr>
          <a:xfrm>
            <a:off x="6342725" y="1633625"/>
            <a:ext cx="5433600" cy="44721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sz="2800"/>
              <a:t>Many LLMs cannot search</a:t>
            </a:r>
            <a:endParaRPr sz="2800"/>
          </a:p>
          <a:p>
            <a:pPr marL="914400" lvl="1" indent="-406400" algn="l" rtl="0">
              <a:spcBef>
                <a:spcPts val="0"/>
              </a:spcBef>
              <a:spcAft>
                <a:spcPts val="0"/>
              </a:spcAft>
              <a:buSzPts val="2800"/>
              <a:buChar char="•"/>
            </a:pPr>
            <a:r>
              <a:rPr lang="en-US" sz="2800"/>
              <a:t>There is no “lookup”</a:t>
            </a:r>
            <a:endParaRPr sz="2800"/>
          </a:p>
          <a:p>
            <a:pPr marL="914400" lvl="1" indent="-406400" algn="l" rtl="0">
              <a:spcBef>
                <a:spcPts val="0"/>
              </a:spcBef>
              <a:spcAft>
                <a:spcPts val="0"/>
              </a:spcAft>
              <a:buSzPts val="2800"/>
              <a:buChar char="•"/>
            </a:pPr>
            <a:r>
              <a:rPr lang="en-US" sz="2800"/>
              <a:t>It’s all guessing the next word based on the training examples</a:t>
            </a:r>
            <a:endParaRPr sz="2800"/>
          </a:p>
        </p:txBody>
      </p:sp>
      <p:sp>
        <p:nvSpPr>
          <p:cNvPr id="371" name="Google Shape;371;p44"/>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72" name="Google Shape;372;p44"/>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Why doesn’t the LLM just look up my question?</a:t>
            </a:r>
            <a:endParaRPr/>
          </a:p>
        </p:txBody>
      </p:sp>
      <p:pic>
        <p:nvPicPr>
          <p:cNvPr id="373" name="Google Shape;373;p44" title="email-4284157_1280.png"/>
          <p:cNvPicPr preferRelativeResize="0"/>
          <p:nvPr/>
        </p:nvPicPr>
        <p:blipFill>
          <a:blip r:embed="rId3">
            <a:alphaModFix/>
          </a:blip>
          <a:stretch>
            <a:fillRect/>
          </a:stretch>
        </p:blipFill>
        <p:spPr>
          <a:xfrm>
            <a:off x="506225" y="1772975"/>
            <a:ext cx="5556051" cy="3754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5"/>
          <p:cNvSpPr txBox="1">
            <a:spLocks noGrp="1"/>
          </p:cNvSpPr>
          <p:nvPr>
            <p:ph type="body" idx="1"/>
          </p:nvPr>
        </p:nvSpPr>
        <p:spPr>
          <a:xfrm>
            <a:off x="415600" y="1633625"/>
            <a:ext cx="6405000" cy="4472100"/>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US" sz="2700"/>
              <a:t>Known as Retrieval augmented generation (RAG)</a:t>
            </a:r>
            <a:endParaRPr sz="2700"/>
          </a:p>
          <a:p>
            <a:pPr marL="457200" lvl="0" indent="-400050" algn="l" rtl="0">
              <a:spcBef>
                <a:spcPts val="0"/>
              </a:spcBef>
              <a:spcAft>
                <a:spcPts val="0"/>
              </a:spcAft>
              <a:buSzPts val="2700"/>
              <a:buChar char="•"/>
            </a:pPr>
            <a:r>
              <a:rPr lang="en-US" sz="2700"/>
              <a:t>Process:</a:t>
            </a:r>
            <a:endParaRPr sz="2700"/>
          </a:p>
          <a:p>
            <a:pPr marL="914400" lvl="1" indent="-400050" algn="l" rtl="0">
              <a:spcBef>
                <a:spcPts val="0"/>
              </a:spcBef>
              <a:spcAft>
                <a:spcPts val="0"/>
              </a:spcAft>
              <a:buSzPts val="2700"/>
              <a:buAutoNum type="arabicPeriod"/>
            </a:pPr>
            <a:r>
              <a:rPr lang="en-US" sz="2700"/>
              <a:t>Finds a relevant document (hopefully)</a:t>
            </a:r>
            <a:endParaRPr sz="2700"/>
          </a:p>
          <a:p>
            <a:pPr marL="914400" lvl="1" indent="-400050" algn="l" rtl="0">
              <a:spcBef>
                <a:spcPts val="0"/>
              </a:spcBef>
              <a:spcAft>
                <a:spcPts val="0"/>
              </a:spcAft>
              <a:buSzPts val="2700"/>
              <a:buAutoNum type="arabicPeriod"/>
            </a:pPr>
            <a:r>
              <a:rPr lang="en-US" sz="2700"/>
              <a:t>Adds the document text to your question and gives to the LLM</a:t>
            </a:r>
            <a:endParaRPr sz="2700"/>
          </a:p>
        </p:txBody>
      </p:sp>
      <p:sp>
        <p:nvSpPr>
          <p:cNvPr id="380" name="Google Shape;380;p45"/>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81" name="Google Shape;381;p45"/>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LLMs that can search</a:t>
            </a:r>
            <a:endParaRPr/>
          </a:p>
        </p:txBody>
      </p:sp>
      <p:pic>
        <p:nvPicPr>
          <p:cNvPr id="382" name="Google Shape;382;p45" title="A cartoon-style robot sitting on the floor reading a book, with a tall stack of colorful books besid.jpeg"/>
          <p:cNvPicPr preferRelativeResize="0"/>
          <p:nvPr/>
        </p:nvPicPr>
        <p:blipFill>
          <a:blip r:embed="rId3">
            <a:alphaModFix/>
          </a:blip>
          <a:stretch>
            <a:fillRect/>
          </a:stretch>
        </p:blipFill>
        <p:spPr>
          <a:xfrm>
            <a:off x="7076050" y="1557475"/>
            <a:ext cx="4507748" cy="450774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6"/>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89" name="Google Shape;389;p46"/>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Searching is still fallible!</a:t>
            </a:r>
            <a:endParaRPr/>
          </a:p>
        </p:txBody>
      </p:sp>
      <p:sp>
        <p:nvSpPr>
          <p:cNvPr id="390" name="Google Shape;390;p46"/>
          <p:cNvSpPr txBox="1"/>
          <p:nvPr/>
        </p:nvSpPr>
        <p:spPr>
          <a:xfrm>
            <a:off x="336000" y="1544343"/>
            <a:ext cx="7833600" cy="5132400"/>
          </a:xfrm>
          <a:prstGeom prst="rect">
            <a:avLst/>
          </a:prstGeom>
          <a:noFill/>
          <a:ln>
            <a:noFill/>
          </a:ln>
        </p:spPr>
        <p:txBody>
          <a:bodyPr spcFirstLastPara="1" wrap="square" lIns="121900" tIns="121900" rIns="121900" bIns="121900" anchor="t" anchorCtr="0">
            <a:noAutofit/>
          </a:bodyPr>
          <a:lstStyle/>
          <a:p>
            <a:pPr marL="457200" lvl="0" indent="-381000" algn="l" rtl="0">
              <a:spcBef>
                <a:spcPts val="0"/>
              </a:spcBef>
              <a:spcAft>
                <a:spcPts val="0"/>
              </a:spcAft>
              <a:buSzPts val="2400"/>
              <a:buChar char="●"/>
            </a:pPr>
            <a:r>
              <a:rPr lang="en-US" sz="2400"/>
              <a:t>Very susceptible to the power of suggestion, even when external sources are used.</a:t>
            </a:r>
            <a:endParaRPr sz="2400"/>
          </a:p>
          <a:p>
            <a:pPr marL="457200" lvl="0" indent="-381000" algn="l" rtl="0">
              <a:spcBef>
                <a:spcPts val="0"/>
              </a:spcBef>
              <a:spcAft>
                <a:spcPts val="0"/>
              </a:spcAft>
              <a:buSzPts val="2400"/>
              <a:buChar char="●"/>
            </a:pPr>
            <a:r>
              <a:rPr lang="en-US" sz="2400"/>
              <a:t>Example: (Bing Chat)</a:t>
            </a:r>
            <a:endParaRPr sz="2400"/>
          </a:p>
        </p:txBody>
      </p:sp>
      <p:pic>
        <p:nvPicPr>
          <p:cNvPr id="391" name="Google Shape;391;p46"/>
          <p:cNvPicPr preferRelativeResize="0"/>
          <p:nvPr/>
        </p:nvPicPr>
        <p:blipFill>
          <a:blip r:embed="rId3">
            <a:alphaModFix/>
          </a:blip>
          <a:stretch>
            <a:fillRect/>
          </a:stretch>
        </p:blipFill>
        <p:spPr>
          <a:xfrm>
            <a:off x="161450" y="3020643"/>
            <a:ext cx="8008151" cy="3296322"/>
          </a:xfrm>
          <a:prstGeom prst="rect">
            <a:avLst/>
          </a:prstGeom>
          <a:noFill/>
          <a:ln>
            <a:noFill/>
          </a:ln>
        </p:spPr>
      </p:pic>
      <p:pic>
        <p:nvPicPr>
          <p:cNvPr id="392" name="Google Shape;392;p46"/>
          <p:cNvPicPr preferRelativeResize="0"/>
          <p:nvPr/>
        </p:nvPicPr>
        <p:blipFill>
          <a:blip r:embed="rId4">
            <a:alphaModFix/>
          </a:blip>
          <a:stretch>
            <a:fillRect/>
          </a:stretch>
        </p:blipFill>
        <p:spPr>
          <a:xfrm>
            <a:off x="8377350" y="1720293"/>
            <a:ext cx="3598726" cy="4901974"/>
          </a:xfrm>
          <a:prstGeom prst="rect">
            <a:avLst/>
          </a:prstGeom>
          <a:noFill/>
          <a:ln>
            <a:noFill/>
          </a:ln>
        </p:spPr>
      </p:pic>
      <p:sp>
        <p:nvSpPr>
          <p:cNvPr id="393" name="Google Shape;393;p46"/>
          <p:cNvSpPr/>
          <p:nvPr/>
        </p:nvSpPr>
        <p:spPr>
          <a:xfrm>
            <a:off x="8588150" y="5640768"/>
            <a:ext cx="3206700" cy="226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7"/>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400" name="Google Shape;400;p47"/>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There will always be bias in these models</a:t>
            </a:r>
            <a:endParaRPr/>
          </a:p>
        </p:txBody>
      </p:sp>
      <p:pic>
        <p:nvPicPr>
          <p:cNvPr id="401" name="Google Shape;401;p47"/>
          <p:cNvPicPr preferRelativeResize="0"/>
          <p:nvPr/>
        </p:nvPicPr>
        <p:blipFill rotWithShape="1">
          <a:blip r:embed="rId3">
            <a:alphaModFix/>
          </a:blip>
          <a:srcRect l="56523" t="28617"/>
          <a:stretch/>
        </p:blipFill>
        <p:spPr>
          <a:xfrm>
            <a:off x="6881650" y="1536500"/>
            <a:ext cx="3954625" cy="3342150"/>
          </a:xfrm>
          <a:prstGeom prst="rect">
            <a:avLst/>
          </a:prstGeom>
          <a:noFill/>
          <a:ln>
            <a:noFill/>
          </a:ln>
        </p:spPr>
      </p:pic>
      <p:sp>
        <p:nvSpPr>
          <p:cNvPr id="402" name="Google Shape;402;p47"/>
          <p:cNvSpPr/>
          <p:nvPr/>
        </p:nvSpPr>
        <p:spPr>
          <a:xfrm>
            <a:off x="1217950" y="1843125"/>
            <a:ext cx="4013700" cy="2728800"/>
          </a:xfrm>
          <a:prstGeom prst="wedgeRoundRectCallout">
            <a:avLst>
              <a:gd name="adj1" fmla="val -57076"/>
              <a:gd name="adj2" fmla="val 23248"/>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Develop a function to assess the level of employability, where you can use any of the following attributes: education, joining year, payment tier, age, gender, ever benched status, leave or not decision, experience, and city.</a:t>
            </a:r>
            <a:endParaRPr sz="2000"/>
          </a:p>
        </p:txBody>
      </p:sp>
      <p:sp>
        <p:nvSpPr>
          <p:cNvPr id="403" name="Google Shape;403;p47"/>
          <p:cNvSpPr/>
          <p:nvPr/>
        </p:nvSpPr>
        <p:spPr>
          <a:xfrm>
            <a:off x="5867850" y="2885625"/>
            <a:ext cx="655800" cy="590100"/>
          </a:xfrm>
          <a:prstGeom prst="righ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404" name="Google Shape;404;p47"/>
          <p:cNvSpPr txBox="1"/>
          <p:nvPr/>
        </p:nvSpPr>
        <p:spPr>
          <a:xfrm>
            <a:off x="0" y="6451812"/>
            <a:ext cx="8047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2"/>
                </a:solidFill>
              </a:rPr>
              <a:t>Huang, Dong, et al. "Bias testing and mitigation in llm-based code generation." </a:t>
            </a:r>
            <a:r>
              <a:rPr lang="en-US" sz="800" i="1">
                <a:solidFill>
                  <a:schemeClr val="dk2"/>
                </a:solidFill>
              </a:rPr>
              <a:t>ACM Transactions on Software Engineering and Methodology</a:t>
            </a:r>
            <a:r>
              <a:rPr lang="en-US" sz="800">
                <a:solidFill>
                  <a:schemeClr val="dk2"/>
                </a:solidFill>
              </a:rPr>
              <a:t> (2024).</a:t>
            </a:r>
            <a:endParaRPr sz="800">
              <a:solidFill>
                <a:schemeClr val="dk2"/>
              </a:solidFill>
            </a:endParaRPr>
          </a:p>
        </p:txBody>
      </p:sp>
      <p:sp>
        <p:nvSpPr>
          <p:cNvPr id="405" name="Google Shape;405;p47"/>
          <p:cNvSpPr/>
          <p:nvPr/>
        </p:nvSpPr>
        <p:spPr>
          <a:xfrm>
            <a:off x="3959850" y="5227825"/>
            <a:ext cx="4272300" cy="8964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rPr>
              <a:t>Proper use can reduce bias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B943DF0F-8266-A62C-4ED2-9C1E29AA0E26}"/>
            </a:ext>
          </a:extLst>
        </p:cNvPr>
        <p:cNvGrpSpPr/>
        <p:nvPr/>
      </p:nvGrpSpPr>
      <p:grpSpPr>
        <a:xfrm>
          <a:off x="0" y="0"/>
          <a:ext cx="0" cy="0"/>
          <a:chOff x="0" y="0"/>
          <a:chExt cx="0" cy="0"/>
        </a:xfrm>
      </p:grpSpPr>
      <p:sp>
        <p:nvSpPr>
          <p:cNvPr id="379" name="Google Shape;379;p45">
            <a:extLst>
              <a:ext uri="{FF2B5EF4-FFF2-40B4-BE49-F238E27FC236}">
                <a16:creationId xmlns:a16="http://schemas.microsoft.com/office/drawing/2014/main" id="{566C1BD4-DC3C-A9C5-87A1-C31A6D1C9BD7}"/>
              </a:ext>
            </a:extLst>
          </p:cNvPr>
          <p:cNvSpPr txBox="1">
            <a:spLocks noGrp="1"/>
          </p:cNvSpPr>
          <p:nvPr>
            <p:ph type="body" idx="1"/>
          </p:nvPr>
        </p:nvSpPr>
        <p:spPr>
          <a:xfrm>
            <a:off x="415600" y="1405075"/>
            <a:ext cx="6405000" cy="5087874"/>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GB" sz="2700" dirty="0"/>
              <a:t>Training data will always be biased, but there are other issues</a:t>
            </a:r>
          </a:p>
          <a:p>
            <a:pPr marL="457200" lvl="0" indent="-400050" algn="l" rtl="0">
              <a:spcBef>
                <a:spcPts val="1000"/>
              </a:spcBef>
              <a:spcAft>
                <a:spcPts val="0"/>
              </a:spcAft>
              <a:buSzPts val="2700"/>
              <a:buChar char="•"/>
            </a:pPr>
            <a:r>
              <a:rPr lang="en-GB" sz="2700" dirty="0"/>
              <a:t>Think about doing </a:t>
            </a:r>
            <a:r>
              <a:rPr lang="en-GB" sz="2700" dirty="0" err="1"/>
              <a:t>doing</a:t>
            </a:r>
            <a:r>
              <a:rPr lang="en-GB" sz="2700" dirty="0"/>
              <a:t> a data analysis using ChatGPT</a:t>
            </a:r>
          </a:p>
          <a:p>
            <a:pPr lvl="1" indent="-400050">
              <a:spcBef>
                <a:spcPts val="1000"/>
              </a:spcBef>
              <a:buSzPts val="2700"/>
            </a:pPr>
            <a:r>
              <a:rPr lang="en-GB" sz="2700" dirty="0"/>
              <a:t>Would it know whether it was appropriate to use certain covariates, e.g. age, gender?</a:t>
            </a:r>
          </a:p>
        </p:txBody>
      </p:sp>
      <p:sp>
        <p:nvSpPr>
          <p:cNvPr id="380" name="Google Shape;380;p45">
            <a:extLst>
              <a:ext uri="{FF2B5EF4-FFF2-40B4-BE49-F238E27FC236}">
                <a16:creationId xmlns:a16="http://schemas.microsoft.com/office/drawing/2014/main" id="{14C1D90E-8C06-6FF0-D02A-8F52DE16EDE0}"/>
              </a:ext>
            </a:extLst>
          </p:cNvPr>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81" name="Google Shape;381;p45">
            <a:extLst>
              <a:ext uri="{FF2B5EF4-FFF2-40B4-BE49-F238E27FC236}">
                <a16:creationId xmlns:a16="http://schemas.microsoft.com/office/drawing/2014/main" id="{339195DB-AC93-CF5B-3B3B-57C217C7051A}"/>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Ethics &amp; Generative AI</a:t>
            </a:r>
            <a:endParaRPr dirty="0"/>
          </a:p>
        </p:txBody>
      </p:sp>
      <p:pic>
        <p:nvPicPr>
          <p:cNvPr id="3074" name="Picture 2" descr="Generative AI poses ethical challenges for open science | Nature Human  Behaviour">
            <a:extLst>
              <a:ext uri="{FF2B5EF4-FFF2-40B4-BE49-F238E27FC236}">
                <a16:creationId xmlns:a16="http://schemas.microsoft.com/office/drawing/2014/main" id="{0A45C3DE-493B-22FB-D2A7-1BA05AE65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079" y="3090530"/>
            <a:ext cx="6350633" cy="346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884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0"/>
          <p:cNvSpPr txBox="1">
            <a:spLocks noGrp="1"/>
          </p:cNvSpPr>
          <p:nvPr>
            <p:ph type="body" idx="1"/>
          </p:nvPr>
        </p:nvSpPr>
        <p:spPr>
          <a:xfrm>
            <a:off x="415600" y="1633633"/>
            <a:ext cx="11360700" cy="44721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b="1"/>
              <a:t>Prompt engineering</a:t>
            </a:r>
            <a:endParaRPr b="1"/>
          </a:p>
          <a:p>
            <a:pPr marL="914400" lvl="1" indent="-381000" algn="l" rtl="0">
              <a:spcBef>
                <a:spcPts val="0"/>
              </a:spcBef>
              <a:spcAft>
                <a:spcPts val="0"/>
              </a:spcAft>
              <a:buSzPts val="2400"/>
              <a:buChar char="•"/>
            </a:pPr>
            <a:r>
              <a:rPr lang="en-US"/>
              <a:t>Art/science of writing instructions</a:t>
            </a:r>
            <a:endParaRPr/>
          </a:p>
          <a:p>
            <a:pPr marL="457200" lvl="0" indent="-381000" algn="l" rtl="0">
              <a:spcBef>
                <a:spcPts val="0"/>
              </a:spcBef>
              <a:spcAft>
                <a:spcPts val="0"/>
              </a:spcAft>
              <a:buSzPts val="2400"/>
              <a:buChar char="•"/>
            </a:pPr>
            <a:r>
              <a:rPr lang="en-US"/>
              <a:t>Ask your question slightly different and you could get a different answer</a:t>
            </a:r>
            <a:endParaRPr/>
          </a:p>
        </p:txBody>
      </p:sp>
      <p:sp>
        <p:nvSpPr>
          <p:cNvPr id="328" name="Google Shape;328;p40"/>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29" name="Google Shape;329;p40"/>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How do you use LLMs?</a:t>
            </a:r>
            <a:endParaRPr/>
          </a:p>
        </p:txBody>
      </p:sp>
      <p:sp>
        <p:nvSpPr>
          <p:cNvPr id="330" name="Google Shape;330;p40"/>
          <p:cNvSpPr/>
          <p:nvPr/>
        </p:nvSpPr>
        <p:spPr>
          <a:xfrm>
            <a:off x="1124250" y="3963025"/>
            <a:ext cx="2932500" cy="1508400"/>
          </a:xfrm>
          <a:prstGeom prst="wedgeRoundRectCallout">
            <a:avLst>
              <a:gd name="adj1" fmla="val -20833"/>
              <a:gd name="adj2" fmla="val 62500"/>
              <a:gd name="adj3" fmla="val 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a:solidFill>
                  <a:schemeClr val="lt1"/>
                </a:solidFill>
              </a:rPr>
              <a:t>Give me a logistic regression in R</a:t>
            </a:r>
            <a:endParaRPr sz="2100">
              <a:solidFill>
                <a:schemeClr val="lt1"/>
              </a:solidFill>
            </a:endParaRPr>
          </a:p>
        </p:txBody>
      </p:sp>
      <p:sp>
        <p:nvSpPr>
          <p:cNvPr id="331" name="Google Shape;331;p40"/>
          <p:cNvSpPr/>
          <p:nvPr/>
        </p:nvSpPr>
        <p:spPr>
          <a:xfrm>
            <a:off x="4480800" y="3963025"/>
            <a:ext cx="2932500" cy="1508400"/>
          </a:xfrm>
          <a:prstGeom prst="wedgeRoundRectCallout">
            <a:avLst>
              <a:gd name="adj1" fmla="val -20833"/>
              <a:gd name="adj2" fmla="val 62500"/>
              <a:gd name="adj3" fmla="val 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Using the R language, provide example code of a logistic regression</a:t>
            </a:r>
            <a:endParaRPr sz="2000">
              <a:solidFill>
                <a:schemeClr val="lt1"/>
              </a:solidFill>
            </a:endParaRPr>
          </a:p>
        </p:txBody>
      </p:sp>
      <p:sp>
        <p:nvSpPr>
          <p:cNvPr id="332" name="Google Shape;332;p40"/>
          <p:cNvSpPr/>
          <p:nvPr/>
        </p:nvSpPr>
        <p:spPr>
          <a:xfrm>
            <a:off x="7837350" y="3963025"/>
            <a:ext cx="2932500" cy="1508400"/>
          </a:xfrm>
          <a:prstGeom prst="wedgeRoundRectCallout">
            <a:avLst>
              <a:gd name="adj1" fmla="val -20833"/>
              <a:gd name="adj2" fmla="val 62500"/>
              <a:gd name="adj3" fmla="val 0"/>
            </a:avLst>
          </a:prstGeom>
          <a:solidFill>
            <a:srgbClr val="351C7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solidFill>
                  <a:schemeClr val="lt1"/>
                </a:solidFill>
              </a:rPr>
              <a:t>Using the R programming language, provide a clear and well-commented example of how to perform logistic regression. Start by loading or generating a binary classification dataset. Include any necessary data preprocessing steps, such as encoding categorical variables and selecting relevant predictors. Fit a logistic regression model using the glm() function with the family = binomial argument, and explain the purpose of each key argument and line of code. The code should be readable, concise, and suitable for learners aiming to understand logistic regression in R.</a:t>
            </a:r>
            <a:endParaRPr sz="8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EEFEEEB5-EB5E-39C0-FC1C-66C4B42E7E42}"/>
            </a:ext>
          </a:extLst>
        </p:cNvPr>
        <p:cNvGrpSpPr/>
        <p:nvPr/>
      </p:nvGrpSpPr>
      <p:grpSpPr>
        <a:xfrm>
          <a:off x="0" y="0"/>
          <a:ext cx="0" cy="0"/>
          <a:chOff x="0" y="0"/>
          <a:chExt cx="0" cy="0"/>
        </a:xfrm>
      </p:grpSpPr>
      <p:sp>
        <p:nvSpPr>
          <p:cNvPr id="380" name="Google Shape;380;p45">
            <a:extLst>
              <a:ext uri="{FF2B5EF4-FFF2-40B4-BE49-F238E27FC236}">
                <a16:creationId xmlns:a16="http://schemas.microsoft.com/office/drawing/2014/main" id="{C618A2C1-75CE-BEC0-05F6-54F6BB9C7694}"/>
              </a:ext>
            </a:extLst>
          </p:cNvPr>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81" name="Google Shape;381;p45">
            <a:extLst>
              <a:ext uri="{FF2B5EF4-FFF2-40B4-BE49-F238E27FC236}">
                <a16:creationId xmlns:a16="http://schemas.microsoft.com/office/drawing/2014/main" id="{290F161E-F29D-6789-94BC-C755432CCB15}"/>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How might you use them effectively?</a:t>
            </a:r>
            <a:endParaRPr dirty="0"/>
          </a:p>
        </p:txBody>
      </p:sp>
      <p:sp>
        <p:nvSpPr>
          <p:cNvPr id="5" name="Google Shape;379;p45">
            <a:extLst>
              <a:ext uri="{FF2B5EF4-FFF2-40B4-BE49-F238E27FC236}">
                <a16:creationId xmlns:a16="http://schemas.microsoft.com/office/drawing/2014/main" id="{2C341F84-986C-AC85-9BA5-FA3D5679A040}"/>
              </a:ext>
            </a:extLst>
          </p:cNvPr>
          <p:cNvSpPr txBox="1">
            <a:spLocks noGrp="1"/>
          </p:cNvSpPr>
          <p:nvPr>
            <p:ph type="body" idx="1"/>
          </p:nvPr>
        </p:nvSpPr>
        <p:spPr>
          <a:xfrm>
            <a:off x="415600" y="1405075"/>
            <a:ext cx="6405000" cy="5087874"/>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GB" sz="2700" dirty="0"/>
              <a:t>Ask specific questions, then refine through iterative prompting</a:t>
            </a:r>
          </a:p>
          <a:p>
            <a:pPr marL="457200" lvl="0" indent="-400050" algn="l" rtl="0">
              <a:spcBef>
                <a:spcPts val="1000"/>
              </a:spcBef>
              <a:spcAft>
                <a:spcPts val="0"/>
              </a:spcAft>
              <a:buSzPts val="2700"/>
              <a:buChar char="•"/>
            </a:pPr>
            <a:r>
              <a:rPr lang="en-GB" sz="2700" dirty="0"/>
              <a:t>Build outputs step-by-step</a:t>
            </a:r>
          </a:p>
          <a:p>
            <a:pPr marL="457200" lvl="0" indent="-400050" algn="l" rtl="0">
              <a:spcBef>
                <a:spcPts val="1000"/>
              </a:spcBef>
              <a:spcAft>
                <a:spcPts val="0"/>
              </a:spcAft>
              <a:buSzPts val="2700"/>
              <a:buChar char="•"/>
            </a:pPr>
            <a:r>
              <a:rPr lang="en-GB" sz="2700" dirty="0"/>
              <a:t>Verify individual components</a:t>
            </a:r>
          </a:p>
        </p:txBody>
      </p:sp>
    </p:spTree>
    <p:extLst>
      <p:ext uri="{BB962C8B-B14F-4D97-AF65-F5344CB8AC3E}">
        <p14:creationId xmlns:p14="http://schemas.microsoft.com/office/powerpoint/2010/main" val="276690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64A9AE07-5479-1482-FDAF-89749C23C68B}"/>
            </a:ext>
          </a:extLst>
        </p:cNvPr>
        <p:cNvGrpSpPr/>
        <p:nvPr/>
      </p:nvGrpSpPr>
      <p:grpSpPr>
        <a:xfrm>
          <a:off x="0" y="0"/>
          <a:ext cx="0" cy="0"/>
          <a:chOff x="0" y="0"/>
          <a:chExt cx="0" cy="0"/>
        </a:xfrm>
      </p:grpSpPr>
      <p:sp>
        <p:nvSpPr>
          <p:cNvPr id="379" name="Google Shape;379;p45">
            <a:extLst>
              <a:ext uri="{FF2B5EF4-FFF2-40B4-BE49-F238E27FC236}">
                <a16:creationId xmlns:a16="http://schemas.microsoft.com/office/drawing/2014/main" id="{8F47DD99-E6C6-C0A0-3290-01D8036FF2B0}"/>
              </a:ext>
            </a:extLst>
          </p:cNvPr>
          <p:cNvSpPr txBox="1">
            <a:spLocks noGrp="1"/>
          </p:cNvSpPr>
          <p:nvPr>
            <p:ph type="body" idx="1"/>
          </p:nvPr>
        </p:nvSpPr>
        <p:spPr>
          <a:xfrm>
            <a:off x="415600" y="1405075"/>
            <a:ext cx="6405000" cy="5087874"/>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GB" sz="2700" dirty="0"/>
              <a:t>Ask specific questions, then refine through iterative prompting</a:t>
            </a:r>
          </a:p>
          <a:p>
            <a:pPr marL="457200" lvl="0" indent="-400050" algn="l" rtl="0">
              <a:spcBef>
                <a:spcPts val="1000"/>
              </a:spcBef>
              <a:spcAft>
                <a:spcPts val="0"/>
              </a:spcAft>
              <a:buSzPts val="2700"/>
              <a:buChar char="•"/>
            </a:pPr>
            <a:r>
              <a:rPr lang="en-GB" sz="2700" dirty="0"/>
              <a:t>Build outputs step-by-step</a:t>
            </a:r>
          </a:p>
          <a:p>
            <a:pPr marL="457200" lvl="0" indent="-400050" algn="l" rtl="0">
              <a:spcBef>
                <a:spcPts val="1000"/>
              </a:spcBef>
              <a:spcAft>
                <a:spcPts val="0"/>
              </a:spcAft>
              <a:buSzPts val="2700"/>
              <a:buChar char="•"/>
            </a:pPr>
            <a:r>
              <a:rPr lang="en-GB" sz="2700" dirty="0"/>
              <a:t>Verify individual components</a:t>
            </a:r>
          </a:p>
          <a:p>
            <a:pPr marL="457200" lvl="0" indent="-400050" algn="l" rtl="0">
              <a:spcBef>
                <a:spcPts val="1000"/>
              </a:spcBef>
              <a:spcAft>
                <a:spcPts val="0"/>
              </a:spcAft>
              <a:buSzPts val="2700"/>
              <a:buChar char="•"/>
            </a:pPr>
            <a:r>
              <a:rPr lang="en-GB" sz="2700" dirty="0"/>
              <a:t>Not fool proof, humans are bad at monitoring</a:t>
            </a:r>
          </a:p>
          <a:p>
            <a:pPr lvl="1" indent="-400050">
              <a:spcBef>
                <a:spcPts val="1000"/>
              </a:spcBef>
              <a:buSzPts val="2700"/>
            </a:pPr>
            <a:r>
              <a:rPr lang="en-GB" sz="2700" dirty="0"/>
              <a:t>Think about monitoring a Driverless car. How long would you concentrate for?</a:t>
            </a:r>
          </a:p>
        </p:txBody>
      </p:sp>
      <p:sp>
        <p:nvSpPr>
          <p:cNvPr id="380" name="Google Shape;380;p45">
            <a:extLst>
              <a:ext uri="{FF2B5EF4-FFF2-40B4-BE49-F238E27FC236}">
                <a16:creationId xmlns:a16="http://schemas.microsoft.com/office/drawing/2014/main" id="{3D21E284-A9B2-E4DC-0DF2-2068714DA563}"/>
              </a:ext>
            </a:extLst>
          </p:cNvPr>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381" name="Google Shape;381;p45">
            <a:extLst>
              <a:ext uri="{FF2B5EF4-FFF2-40B4-BE49-F238E27FC236}">
                <a16:creationId xmlns:a16="http://schemas.microsoft.com/office/drawing/2014/main" id="{50CC9EB0-94F1-B59B-93B8-3117EAA2074D}"/>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How might you use them effectively?</a:t>
            </a:r>
            <a:endParaRPr dirty="0"/>
          </a:p>
        </p:txBody>
      </p:sp>
      <p:pic>
        <p:nvPicPr>
          <p:cNvPr id="1026" name="Picture 2" descr="What is it Doing Now?” The Threats of Automation Complacency">
            <a:extLst>
              <a:ext uri="{FF2B5EF4-FFF2-40B4-BE49-F238E27FC236}">
                <a16:creationId xmlns:a16="http://schemas.microsoft.com/office/drawing/2014/main" id="{12FB64C6-F1C7-89B5-02BA-4BEA43AB4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540" y="1405075"/>
            <a:ext cx="5617770" cy="45691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842C50-E796-DF17-6494-C680F2D076BB}"/>
              </a:ext>
            </a:extLst>
          </p:cNvPr>
          <p:cNvSpPr txBox="1"/>
          <p:nvPr/>
        </p:nvSpPr>
        <p:spPr>
          <a:xfrm>
            <a:off x="7095458" y="5389133"/>
            <a:ext cx="744277" cy="276999"/>
          </a:xfrm>
          <a:prstGeom prst="rect">
            <a:avLst/>
          </a:prstGeom>
          <a:solidFill>
            <a:srgbClr val="5232E5"/>
          </a:solidFill>
        </p:spPr>
        <p:txBody>
          <a:bodyPr wrap="square" rtlCol="0">
            <a:spAutoFit/>
          </a:bodyPr>
          <a:lstStyle/>
          <a:p>
            <a:r>
              <a:rPr lang="en-GB" sz="1200" b="1" dirty="0">
                <a:solidFill>
                  <a:schemeClr val="bg1"/>
                </a:solidFill>
              </a:rPr>
              <a:t>Coding</a:t>
            </a:r>
          </a:p>
        </p:txBody>
      </p:sp>
    </p:spTree>
    <p:extLst>
      <p:ext uri="{BB962C8B-B14F-4D97-AF65-F5344CB8AC3E}">
        <p14:creationId xmlns:p14="http://schemas.microsoft.com/office/powerpoint/2010/main" val="320584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8E54EC83-CB43-48CD-0FDF-EA14342C79F6}"/>
            </a:ext>
          </a:extLst>
        </p:cNvPr>
        <p:cNvGrpSpPr/>
        <p:nvPr/>
      </p:nvGrpSpPr>
      <p:grpSpPr>
        <a:xfrm>
          <a:off x="0" y="0"/>
          <a:ext cx="0" cy="0"/>
          <a:chOff x="0" y="0"/>
          <a:chExt cx="0" cy="0"/>
        </a:xfrm>
      </p:grpSpPr>
      <p:sp>
        <p:nvSpPr>
          <p:cNvPr id="86" name="Google Shape;86;p15">
            <a:extLst>
              <a:ext uri="{FF2B5EF4-FFF2-40B4-BE49-F238E27FC236}">
                <a16:creationId xmlns:a16="http://schemas.microsoft.com/office/drawing/2014/main" id="{C86BA6FB-003A-9BD4-40C2-341E0821531C}"/>
              </a:ext>
            </a:extLst>
          </p:cNvPr>
          <p:cNvSpPr txBox="1">
            <a:spLocks noGrp="1"/>
          </p:cNvSpPr>
          <p:nvPr>
            <p:ph type="body" idx="1"/>
          </p:nvPr>
        </p:nvSpPr>
        <p:spPr>
          <a:xfrm>
            <a:off x="415599" y="1633625"/>
            <a:ext cx="7628943" cy="4833276"/>
          </a:xfrm>
          <a:prstGeom prst="rect">
            <a:avLst/>
          </a:prstGeom>
        </p:spPr>
        <p:txBody>
          <a:bodyPr spcFirstLastPara="1" wrap="square" lIns="91425" tIns="45700" rIns="91425" bIns="45700" anchor="t" anchorCtr="0">
            <a:normAutofit fontScale="92500"/>
          </a:bodyPr>
          <a:lstStyle/>
          <a:p>
            <a:pPr marL="457200" lvl="0" indent="-406400" algn="l" rtl="0">
              <a:spcBef>
                <a:spcPts val="1000"/>
              </a:spcBef>
              <a:spcAft>
                <a:spcPts val="0"/>
              </a:spcAft>
              <a:buSzPts val="2800"/>
              <a:buChar char="•"/>
            </a:pPr>
            <a:r>
              <a:rPr lang="en-GB" sz="2800" dirty="0"/>
              <a:t>Yes and no</a:t>
            </a:r>
          </a:p>
          <a:p>
            <a:pPr lvl="1" indent="-406400">
              <a:spcBef>
                <a:spcPts val="1000"/>
              </a:spcBef>
              <a:buSzPts val="2800"/>
            </a:pPr>
            <a:r>
              <a:rPr lang="en-GB" sz="2800" dirty="0"/>
              <a:t>Yes – Its great for certain task</a:t>
            </a:r>
          </a:p>
          <a:p>
            <a:pPr lvl="1" indent="-406400">
              <a:spcBef>
                <a:spcPts val="1000"/>
              </a:spcBef>
              <a:buSzPts val="2800"/>
            </a:pPr>
            <a:r>
              <a:rPr lang="en-GB" sz="2800" dirty="0"/>
              <a:t>No – It awful for other tasks</a:t>
            </a:r>
          </a:p>
          <a:p>
            <a:pPr marL="457200" lvl="0" indent="-406400" algn="l" rtl="0">
              <a:spcBef>
                <a:spcPts val="1000"/>
              </a:spcBef>
              <a:spcAft>
                <a:spcPts val="0"/>
              </a:spcAft>
              <a:buSzPts val="2800"/>
              <a:buChar char="•"/>
            </a:pPr>
            <a:endParaRPr lang="en-GB" sz="2800" dirty="0"/>
          </a:p>
          <a:p>
            <a:pPr marL="457200" lvl="0" indent="-406400" algn="l" rtl="0">
              <a:spcBef>
                <a:spcPts val="1000"/>
              </a:spcBef>
              <a:spcAft>
                <a:spcPts val="0"/>
              </a:spcAft>
              <a:buSzPts val="2800"/>
              <a:buChar char="•"/>
            </a:pPr>
            <a:r>
              <a:rPr lang="en-GB" sz="2800" dirty="0"/>
              <a:t>Should I rely to heavily on Generative AI? Definitely not!</a:t>
            </a:r>
          </a:p>
          <a:p>
            <a:pPr marL="457200" lvl="0" indent="-406400" algn="l" rtl="0">
              <a:spcBef>
                <a:spcPts val="1000"/>
              </a:spcBef>
              <a:spcAft>
                <a:spcPts val="0"/>
              </a:spcAft>
              <a:buSzPts val="2800"/>
              <a:buChar char="•"/>
            </a:pPr>
            <a:r>
              <a:rPr lang="en-GB" sz="2800" dirty="0"/>
              <a:t>Much better to fail to do something in a PhD, then use Generative AI and not understand it</a:t>
            </a:r>
          </a:p>
        </p:txBody>
      </p:sp>
      <p:sp>
        <p:nvSpPr>
          <p:cNvPr id="87" name="Google Shape;87;p15">
            <a:extLst>
              <a:ext uri="{FF2B5EF4-FFF2-40B4-BE49-F238E27FC236}">
                <a16:creationId xmlns:a16="http://schemas.microsoft.com/office/drawing/2014/main" id="{625CE2C7-3873-0003-7DD2-475F8340183D}"/>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Should you use Generative AI in your PhD?</a:t>
            </a:r>
            <a:endParaRPr dirty="0"/>
          </a:p>
        </p:txBody>
      </p:sp>
      <p:pic>
        <p:nvPicPr>
          <p:cNvPr id="2052" name="Picture 4" descr="GPT-5: A 'PhD-level' AI, but what's next? | Dhruvin Patel posted on the  topic | LinkedIn">
            <a:extLst>
              <a:ext uri="{FF2B5EF4-FFF2-40B4-BE49-F238E27FC236}">
                <a16:creationId xmlns:a16="http://schemas.microsoft.com/office/drawing/2014/main" id="{C35B7FF0-2B9C-0144-9F53-D55A3E3A1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368" y="1143787"/>
            <a:ext cx="4074982" cy="5093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865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A9743FDD-6BBE-ADCA-ECC5-2620D0A18501}"/>
            </a:ext>
          </a:extLst>
        </p:cNvPr>
        <p:cNvGrpSpPr/>
        <p:nvPr/>
      </p:nvGrpSpPr>
      <p:grpSpPr>
        <a:xfrm>
          <a:off x="0" y="0"/>
          <a:ext cx="0" cy="0"/>
          <a:chOff x="0" y="0"/>
          <a:chExt cx="0" cy="0"/>
        </a:xfrm>
      </p:grpSpPr>
      <p:sp>
        <p:nvSpPr>
          <p:cNvPr id="379" name="Google Shape;379;p45">
            <a:extLst>
              <a:ext uri="{FF2B5EF4-FFF2-40B4-BE49-F238E27FC236}">
                <a16:creationId xmlns:a16="http://schemas.microsoft.com/office/drawing/2014/main" id="{9650E265-F31C-F7E8-B776-90E5718AC6CA}"/>
              </a:ext>
            </a:extLst>
          </p:cNvPr>
          <p:cNvSpPr txBox="1">
            <a:spLocks noGrp="1"/>
          </p:cNvSpPr>
          <p:nvPr>
            <p:ph type="body" idx="1"/>
          </p:nvPr>
        </p:nvSpPr>
        <p:spPr>
          <a:xfrm>
            <a:off x="415600" y="1405075"/>
            <a:ext cx="10881010" cy="5087874"/>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GB" sz="2700" dirty="0"/>
              <a:t>Think about what generative AI can and can’t do</a:t>
            </a:r>
          </a:p>
          <a:p>
            <a:pPr marL="457200" lvl="0" indent="-400050" algn="l" rtl="0">
              <a:spcBef>
                <a:spcPts val="1000"/>
              </a:spcBef>
              <a:spcAft>
                <a:spcPts val="0"/>
              </a:spcAft>
              <a:buSzPts val="2700"/>
              <a:buChar char="•"/>
            </a:pPr>
            <a:r>
              <a:rPr lang="en-GB" sz="2700" dirty="0"/>
              <a:t>Identify key areas to learn</a:t>
            </a:r>
          </a:p>
          <a:p>
            <a:pPr marL="457200" lvl="0" indent="-400050" algn="l" rtl="0">
              <a:spcBef>
                <a:spcPts val="1000"/>
              </a:spcBef>
              <a:spcAft>
                <a:spcPts val="0"/>
              </a:spcAft>
              <a:buSzPts val="2700"/>
              <a:buChar char="•"/>
            </a:pPr>
            <a:r>
              <a:rPr lang="en-GB" sz="2700" dirty="0"/>
              <a:t>Map a structured learning path</a:t>
            </a:r>
          </a:p>
          <a:p>
            <a:pPr marL="457200" lvl="0" indent="-400050" algn="l" rtl="0">
              <a:spcBef>
                <a:spcPts val="1000"/>
              </a:spcBef>
              <a:spcAft>
                <a:spcPts val="0"/>
              </a:spcAft>
              <a:buSzPts val="2700"/>
              <a:buChar char="•"/>
            </a:pPr>
            <a:r>
              <a:rPr lang="en-GB" sz="2700" dirty="0"/>
              <a:t>Use AI explanations and example critically</a:t>
            </a:r>
          </a:p>
          <a:p>
            <a:pPr marL="457200" lvl="0" indent="-400050" algn="l" rtl="0">
              <a:spcBef>
                <a:spcPts val="1000"/>
              </a:spcBef>
              <a:spcAft>
                <a:spcPts val="0"/>
              </a:spcAft>
              <a:buSzPts val="2700"/>
              <a:buChar char="•"/>
            </a:pPr>
            <a:r>
              <a:rPr lang="en-GB" sz="2700" dirty="0"/>
              <a:t>Validate with trusted sources as you go</a:t>
            </a:r>
          </a:p>
          <a:p>
            <a:pPr marL="457200" lvl="0" indent="-400050" algn="l" rtl="0">
              <a:spcBef>
                <a:spcPts val="1000"/>
              </a:spcBef>
              <a:spcAft>
                <a:spcPts val="0"/>
              </a:spcAft>
              <a:buSzPts val="2700"/>
              <a:buChar char="•"/>
            </a:pPr>
            <a:r>
              <a:rPr lang="en-GB" sz="2700" dirty="0"/>
              <a:t>Reflect and refine as you go</a:t>
            </a:r>
          </a:p>
          <a:p>
            <a:pPr marL="457200" lvl="0" indent="-400050" algn="l" rtl="0">
              <a:spcBef>
                <a:spcPts val="1000"/>
              </a:spcBef>
              <a:spcAft>
                <a:spcPts val="0"/>
              </a:spcAft>
              <a:buSzPts val="2700"/>
              <a:buChar char="•"/>
            </a:pPr>
            <a:r>
              <a:rPr lang="en-GB" sz="2700" dirty="0"/>
              <a:t>Critically assess any code or outputs</a:t>
            </a:r>
          </a:p>
        </p:txBody>
      </p:sp>
      <p:sp>
        <p:nvSpPr>
          <p:cNvPr id="380" name="Google Shape;380;p45">
            <a:extLst>
              <a:ext uri="{FF2B5EF4-FFF2-40B4-BE49-F238E27FC236}">
                <a16:creationId xmlns:a16="http://schemas.microsoft.com/office/drawing/2014/main" id="{67747267-B683-7DD4-244F-298A3A7239B5}"/>
              </a:ext>
            </a:extLst>
          </p:cNvPr>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381" name="Google Shape;381;p45">
            <a:extLst>
              <a:ext uri="{FF2B5EF4-FFF2-40B4-BE49-F238E27FC236}">
                <a16:creationId xmlns:a16="http://schemas.microsoft.com/office/drawing/2014/main" id="{E81475B5-BFDE-B7BB-4B51-6D15C8CF325E}"/>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Learning with Generative AI</a:t>
            </a:r>
            <a:endParaRPr dirty="0"/>
          </a:p>
        </p:txBody>
      </p:sp>
    </p:spTree>
    <p:extLst>
      <p:ext uri="{BB962C8B-B14F-4D97-AF65-F5344CB8AC3E}">
        <p14:creationId xmlns:p14="http://schemas.microsoft.com/office/powerpoint/2010/main" val="710591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DB91DDBE-902C-51BC-659E-F3922990A427}"/>
            </a:ext>
          </a:extLst>
        </p:cNvPr>
        <p:cNvGrpSpPr/>
        <p:nvPr/>
      </p:nvGrpSpPr>
      <p:grpSpPr>
        <a:xfrm>
          <a:off x="0" y="0"/>
          <a:ext cx="0" cy="0"/>
          <a:chOff x="0" y="0"/>
          <a:chExt cx="0" cy="0"/>
        </a:xfrm>
      </p:grpSpPr>
      <p:sp>
        <p:nvSpPr>
          <p:cNvPr id="379" name="Google Shape;379;p45">
            <a:extLst>
              <a:ext uri="{FF2B5EF4-FFF2-40B4-BE49-F238E27FC236}">
                <a16:creationId xmlns:a16="http://schemas.microsoft.com/office/drawing/2014/main" id="{DCE6676B-59AE-5D5D-77C3-4185027FFE10}"/>
              </a:ext>
            </a:extLst>
          </p:cNvPr>
          <p:cNvSpPr txBox="1">
            <a:spLocks noGrp="1"/>
          </p:cNvSpPr>
          <p:nvPr>
            <p:ph type="body" idx="1"/>
          </p:nvPr>
        </p:nvSpPr>
        <p:spPr>
          <a:xfrm>
            <a:off x="415600" y="1633625"/>
            <a:ext cx="6405000" cy="4472100"/>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GB" sz="2700" dirty="0"/>
              <a:t>Should ChatGPT be an author on your paper?</a:t>
            </a:r>
          </a:p>
          <a:p>
            <a:pPr lvl="1" indent="-400050">
              <a:spcBef>
                <a:spcPts val="1000"/>
              </a:spcBef>
              <a:buSzPts val="2700"/>
            </a:pPr>
            <a:r>
              <a:rPr lang="en-GB" sz="2700" dirty="0"/>
              <a:t>No, not considered to be autonomous, so can’t be an author</a:t>
            </a:r>
          </a:p>
          <a:p>
            <a:pPr indent="-400050">
              <a:buSzPts val="2700"/>
            </a:pPr>
            <a:r>
              <a:rPr lang="en-GB" sz="2700" dirty="0"/>
              <a:t>Should you acknowledge ChatGPT if you use it?</a:t>
            </a:r>
          </a:p>
          <a:p>
            <a:pPr lvl="1" indent="-400050">
              <a:buSzPts val="2700"/>
            </a:pPr>
            <a:r>
              <a:rPr lang="en-GB" sz="2700" dirty="0"/>
              <a:t>Yes. Definitely in your thesis, probably in your papers as well</a:t>
            </a:r>
            <a:endParaRPr sz="2700" dirty="0"/>
          </a:p>
        </p:txBody>
      </p:sp>
      <p:sp>
        <p:nvSpPr>
          <p:cNvPr id="380" name="Google Shape;380;p45">
            <a:extLst>
              <a:ext uri="{FF2B5EF4-FFF2-40B4-BE49-F238E27FC236}">
                <a16:creationId xmlns:a16="http://schemas.microsoft.com/office/drawing/2014/main" id="{2C0EBBDA-DAAA-BB23-951E-9D95DB3AB0FF}"/>
              </a:ext>
            </a:extLst>
          </p:cNvPr>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381" name="Google Shape;381;p45">
            <a:extLst>
              <a:ext uri="{FF2B5EF4-FFF2-40B4-BE49-F238E27FC236}">
                <a16:creationId xmlns:a16="http://schemas.microsoft.com/office/drawing/2014/main" id="{3D8DCCA9-D3E8-F1AA-A7EF-9386E64F89C7}"/>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Do you need to acknowledge Generative AI usage?</a:t>
            </a:r>
            <a:endParaRPr dirty="0"/>
          </a:p>
        </p:txBody>
      </p:sp>
      <p:pic>
        <p:nvPicPr>
          <p:cNvPr id="3" name="Picture 2">
            <a:extLst>
              <a:ext uri="{FF2B5EF4-FFF2-40B4-BE49-F238E27FC236}">
                <a16:creationId xmlns:a16="http://schemas.microsoft.com/office/drawing/2014/main" id="{7576A9B0-6268-C4DA-5C11-882F2586EF59}"/>
              </a:ext>
            </a:extLst>
          </p:cNvPr>
          <p:cNvPicPr>
            <a:picLocks noChangeAspect="1"/>
          </p:cNvPicPr>
          <p:nvPr/>
        </p:nvPicPr>
        <p:blipFill>
          <a:blip r:embed="rId3"/>
          <a:srcRect l="19560" r="17425"/>
          <a:stretch>
            <a:fillRect/>
          </a:stretch>
        </p:blipFill>
        <p:spPr>
          <a:xfrm>
            <a:off x="7422225" y="1715386"/>
            <a:ext cx="4408267" cy="3997842"/>
          </a:xfrm>
          <a:prstGeom prst="rect">
            <a:avLst/>
          </a:prstGeom>
        </p:spPr>
      </p:pic>
    </p:spTree>
    <p:extLst>
      <p:ext uri="{BB962C8B-B14F-4D97-AF65-F5344CB8AC3E}">
        <p14:creationId xmlns:p14="http://schemas.microsoft.com/office/powerpoint/2010/main" val="1268731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20FB147A-8CC4-43B0-5456-DDE36318B63B}"/>
            </a:ext>
          </a:extLst>
        </p:cNvPr>
        <p:cNvGrpSpPr/>
        <p:nvPr/>
      </p:nvGrpSpPr>
      <p:grpSpPr>
        <a:xfrm>
          <a:off x="0" y="0"/>
          <a:ext cx="0" cy="0"/>
          <a:chOff x="0" y="0"/>
          <a:chExt cx="0" cy="0"/>
        </a:xfrm>
      </p:grpSpPr>
      <p:sp>
        <p:nvSpPr>
          <p:cNvPr id="379" name="Google Shape;379;p45">
            <a:extLst>
              <a:ext uri="{FF2B5EF4-FFF2-40B4-BE49-F238E27FC236}">
                <a16:creationId xmlns:a16="http://schemas.microsoft.com/office/drawing/2014/main" id="{B806E585-5D19-7A25-ED60-0AF12F8A0FC3}"/>
              </a:ext>
            </a:extLst>
          </p:cNvPr>
          <p:cNvSpPr txBox="1">
            <a:spLocks noGrp="1"/>
          </p:cNvSpPr>
          <p:nvPr>
            <p:ph type="body" idx="1"/>
          </p:nvPr>
        </p:nvSpPr>
        <p:spPr>
          <a:xfrm>
            <a:off x="415600" y="1633625"/>
            <a:ext cx="11344550" cy="4472100"/>
          </a:xfrm>
          <a:prstGeom prst="rect">
            <a:avLst/>
          </a:prstGeom>
        </p:spPr>
        <p:txBody>
          <a:bodyPr spcFirstLastPara="1" wrap="square" lIns="91425" tIns="45700" rIns="91425" bIns="45700" anchor="t" anchorCtr="0">
            <a:normAutofit fontScale="92500"/>
          </a:bodyPr>
          <a:lstStyle/>
          <a:p>
            <a:pPr marL="457200" lvl="0" indent="-400050" algn="l" rtl="0">
              <a:spcBef>
                <a:spcPts val="1000"/>
              </a:spcBef>
              <a:spcAft>
                <a:spcPts val="0"/>
              </a:spcAft>
              <a:buSzPts val="2700"/>
              <a:buChar char="•"/>
            </a:pPr>
            <a:r>
              <a:rPr lang="en-GB" sz="2700" dirty="0"/>
              <a:t>Each university will have several sets of rules. Here are some links</a:t>
            </a:r>
          </a:p>
          <a:p>
            <a:pPr marL="457200" lvl="0" indent="-400050" algn="l" rtl="0">
              <a:spcBef>
                <a:spcPts val="1000"/>
              </a:spcBef>
              <a:spcAft>
                <a:spcPts val="0"/>
              </a:spcAft>
              <a:buSzPts val="2700"/>
              <a:buChar char="•"/>
            </a:pPr>
            <a:r>
              <a:rPr lang="en-GB" sz="2700" dirty="0"/>
              <a:t>University of Glasgow</a:t>
            </a:r>
          </a:p>
          <a:p>
            <a:pPr lvl="1" indent="-400050">
              <a:spcBef>
                <a:spcPts val="1000"/>
              </a:spcBef>
              <a:buSzPts val="2700"/>
            </a:pPr>
            <a:r>
              <a:rPr lang="en-GB" sz="2700" dirty="0">
                <a:hlinkClick r:id="rId3"/>
              </a:rPr>
              <a:t>https://www.gla.ac.uk/research/strategy/ourpolicies/ai-for-researchers/</a:t>
            </a:r>
            <a:r>
              <a:rPr lang="en-GB" sz="2700" dirty="0"/>
              <a:t> </a:t>
            </a:r>
          </a:p>
          <a:p>
            <a:pPr indent="-400050">
              <a:buSzPts val="2700"/>
            </a:pPr>
            <a:r>
              <a:rPr lang="en-GB" sz="2700" dirty="0"/>
              <a:t>Edinburgh University</a:t>
            </a:r>
          </a:p>
          <a:p>
            <a:pPr lvl="1" indent="-400050">
              <a:buSzPts val="2700"/>
            </a:pPr>
            <a:r>
              <a:rPr lang="en-GB" sz="2700" dirty="0">
                <a:hlinkClick r:id="rId4"/>
              </a:rPr>
              <a:t>https://www.ed.ac.uk/ai/guidance</a:t>
            </a:r>
            <a:r>
              <a:rPr lang="en-GB" sz="2700" dirty="0"/>
              <a:t> </a:t>
            </a:r>
          </a:p>
          <a:p>
            <a:pPr indent="-400050">
              <a:buSzPts val="2700"/>
            </a:pPr>
            <a:r>
              <a:rPr lang="en-GB" sz="2700" dirty="0"/>
              <a:t>Lancaster University</a:t>
            </a:r>
          </a:p>
          <a:p>
            <a:pPr lvl="1" indent="-400050">
              <a:buSzPts val="2700"/>
            </a:pPr>
            <a:r>
              <a:rPr lang="en-GB" sz="2700" dirty="0">
                <a:hlinkClick r:id="rId5"/>
              </a:rPr>
              <a:t>https://portal.lancaster.ac.uk/ask/study/developing-academic-skills/using-ai-in-your-learning-and-assessment/</a:t>
            </a:r>
            <a:r>
              <a:rPr lang="en-GB" sz="2700" dirty="0"/>
              <a:t> </a:t>
            </a:r>
            <a:endParaRPr sz="2700" dirty="0"/>
          </a:p>
        </p:txBody>
      </p:sp>
      <p:sp>
        <p:nvSpPr>
          <p:cNvPr id="380" name="Google Shape;380;p45">
            <a:extLst>
              <a:ext uri="{FF2B5EF4-FFF2-40B4-BE49-F238E27FC236}">
                <a16:creationId xmlns:a16="http://schemas.microsoft.com/office/drawing/2014/main" id="{99F9DB4E-BD4B-AB96-AA0E-46D582AEDDC5}"/>
              </a:ext>
            </a:extLst>
          </p:cNvPr>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381" name="Google Shape;381;p45">
            <a:extLst>
              <a:ext uri="{FF2B5EF4-FFF2-40B4-BE49-F238E27FC236}">
                <a16:creationId xmlns:a16="http://schemas.microsoft.com/office/drawing/2014/main" id="{50F55404-5054-2B92-CAD4-AB97305FD645}"/>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University Rules</a:t>
            </a:r>
            <a:endParaRPr dirty="0"/>
          </a:p>
        </p:txBody>
      </p:sp>
    </p:spTree>
    <p:extLst>
      <p:ext uri="{BB962C8B-B14F-4D97-AF65-F5344CB8AC3E}">
        <p14:creationId xmlns:p14="http://schemas.microsoft.com/office/powerpoint/2010/main" val="3933672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body" idx="1"/>
          </p:nvPr>
        </p:nvSpPr>
        <p:spPr>
          <a:xfrm>
            <a:off x="856750" y="2307700"/>
            <a:ext cx="4700534" cy="3601200"/>
          </a:xfrm>
          <a:prstGeom prst="rect">
            <a:avLst/>
          </a:prstGeom>
        </p:spPr>
        <p:txBody>
          <a:bodyPr spcFirstLastPara="1" wrap="square" lIns="91425" tIns="45700" rIns="91425" bIns="45700" anchor="t" anchorCtr="0">
            <a:noAutofit/>
          </a:bodyPr>
          <a:lstStyle/>
          <a:p>
            <a:pPr marL="457200" lvl="0" indent="-355600" algn="l" rtl="0">
              <a:lnSpc>
                <a:spcPct val="115000"/>
              </a:lnSpc>
              <a:spcBef>
                <a:spcPts val="1000"/>
              </a:spcBef>
              <a:spcAft>
                <a:spcPts val="0"/>
              </a:spcAft>
              <a:buSzPts val="2000"/>
              <a:buChar char="•"/>
            </a:pPr>
            <a:r>
              <a:rPr lang="en-US" sz="2000" dirty="0"/>
              <a:t>LLMs are great at guessing the next word but don’t “reason”</a:t>
            </a:r>
            <a:endParaRPr lang="en-GB" sz="2000" dirty="0"/>
          </a:p>
          <a:p>
            <a:pPr marL="457200" lvl="0" indent="-355600" algn="l" rtl="0">
              <a:lnSpc>
                <a:spcPct val="115000"/>
              </a:lnSpc>
              <a:spcBef>
                <a:spcPts val="0"/>
              </a:spcBef>
              <a:spcAft>
                <a:spcPts val="0"/>
              </a:spcAft>
              <a:buSzPts val="2000"/>
              <a:buChar char="•"/>
            </a:pPr>
            <a:r>
              <a:rPr lang="en-GB" sz="2000" dirty="0"/>
              <a:t>Often that gives you correct answers to your question (and use sources), but are sometimes wrong</a:t>
            </a:r>
          </a:p>
          <a:p>
            <a:pPr marL="457200" lvl="0" indent="-355600" algn="l" rtl="0">
              <a:lnSpc>
                <a:spcPct val="115000"/>
              </a:lnSpc>
              <a:spcBef>
                <a:spcPts val="0"/>
              </a:spcBef>
              <a:spcAft>
                <a:spcPts val="0"/>
              </a:spcAft>
              <a:buSzPts val="2000"/>
              <a:buChar char="•"/>
            </a:pPr>
            <a:r>
              <a:rPr lang="en-US" sz="2000" dirty="0"/>
              <a:t>A healthy dose of skepticism is appropriate when using LLMs</a:t>
            </a:r>
          </a:p>
          <a:p>
            <a:pPr lvl="0" indent="-355600">
              <a:lnSpc>
                <a:spcPct val="115000"/>
              </a:lnSpc>
              <a:spcBef>
                <a:spcPts val="0"/>
              </a:spcBef>
              <a:buSzPts val="2000"/>
            </a:pPr>
            <a:r>
              <a:rPr lang="en-US" sz="2000" dirty="0"/>
              <a:t>Slides available at: </a:t>
            </a:r>
            <a:r>
              <a:rPr lang="en-US" sz="2000" dirty="0">
                <a:hlinkClick r:id="rId3"/>
              </a:rPr>
              <a:t>https://github.com/vinnydavies/presentations</a:t>
            </a:r>
            <a:r>
              <a:rPr lang="en-US" sz="2000" dirty="0"/>
              <a:t> </a:t>
            </a:r>
            <a:endParaRPr sz="2000" dirty="0"/>
          </a:p>
        </p:txBody>
      </p:sp>
      <p:sp>
        <p:nvSpPr>
          <p:cNvPr id="422" name="Google Shape;422;p49"/>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sz="1300">
                <a:solidFill>
                  <a:srgbClr val="003A58"/>
                </a:solidFill>
                <a:latin typeface="Arial"/>
                <a:ea typeface="Arial"/>
                <a:cs typeface="Arial"/>
                <a:sym typeface="Arial"/>
              </a:rPr>
              <a:t>43</a:t>
            </a:fld>
            <a:endParaRPr sz="1300">
              <a:solidFill>
                <a:srgbClr val="003A58"/>
              </a:solidFill>
              <a:latin typeface="Arial"/>
              <a:ea typeface="Arial"/>
              <a:cs typeface="Arial"/>
              <a:sym typeface="Arial"/>
            </a:endParaRPr>
          </a:p>
        </p:txBody>
      </p:sp>
      <p:sp>
        <p:nvSpPr>
          <p:cNvPr id="423" name="Google Shape;423;p49"/>
          <p:cNvSpPr txBox="1">
            <a:spLocks noGrp="1"/>
          </p:cNvSpPr>
          <p:nvPr>
            <p:ph type="title"/>
          </p:nvPr>
        </p:nvSpPr>
        <p:spPr>
          <a:xfrm>
            <a:off x="856750" y="1730800"/>
            <a:ext cx="4587000" cy="576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1100"/>
              <a:buFont typeface="Arial"/>
              <a:buNone/>
            </a:pPr>
            <a:r>
              <a:rPr lang="en-US" sz="2800"/>
              <a:t>Conclusions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CDDAE87B-276A-DCCF-6628-847C3E571223}"/>
            </a:ext>
          </a:extLst>
        </p:cNvPr>
        <p:cNvGrpSpPr/>
        <p:nvPr/>
      </p:nvGrpSpPr>
      <p:grpSpPr>
        <a:xfrm>
          <a:off x="0" y="0"/>
          <a:ext cx="0" cy="0"/>
          <a:chOff x="0" y="0"/>
          <a:chExt cx="0" cy="0"/>
        </a:xfrm>
      </p:grpSpPr>
      <p:sp>
        <p:nvSpPr>
          <p:cNvPr id="86" name="Google Shape;86;p15">
            <a:extLst>
              <a:ext uri="{FF2B5EF4-FFF2-40B4-BE49-F238E27FC236}">
                <a16:creationId xmlns:a16="http://schemas.microsoft.com/office/drawing/2014/main" id="{A559A8D7-77B9-75CD-5DFD-D0F1ADE50679}"/>
              </a:ext>
            </a:extLst>
          </p:cNvPr>
          <p:cNvSpPr txBox="1">
            <a:spLocks noGrp="1"/>
          </p:cNvSpPr>
          <p:nvPr>
            <p:ph type="body" idx="1"/>
          </p:nvPr>
        </p:nvSpPr>
        <p:spPr>
          <a:xfrm>
            <a:off x="415599" y="1633625"/>
            <a:ext cx="7628943" cy="4833276"/>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GB" sz="2800" dirty="0"/>
              <a:t>Outline what a Large Language Model (LLM) is</a:t>
            </a:r>
          </a:p>
          <a:p>
            <a:pPr marL="457200" lvl="0" indent="-406400" algn="l" rtl="0">
              <a:spcBef>
                <a:spcPts val="1000"/>
              </a:spcBef>
              <a:spcAft>
                <a:spcPts val="0"/>
              </a:spcAft>
              <a:buSzPts val="2800"/>
              <a:buChar char="•"/>
            </a:pPr>
            <a:r>
              <a:rPr lang="en-GB" sz="2800" dirty="0"/>
              <a:t>Highlight strengths and weaknesses of LLMs</a:t>
            </a:r>
          </a:p>
          <a:p>
            <a:pPr marL="457200" lvl="0" indent="-406400" algn="l" rtl="0">
              <a:spcBef>
                <a:spcPts val="1000"/>
              </a:spcBef>
              <a:spcAft>
                <a:spcPts val="0"/>
              </a:spcAft>
              <a:buSzPts val="2800"/>
              <a:buChar char="•"/>
            </a:pPr>
            <a:r>
              <a:rPr lang="en-GB" sz="2800" dirty="0"/>
              <a:t>Discuss effective uses of Generative AI tools</a:t>
            </a:r>
            <a:endParaRPr sz="2800" dirty="0"/>
          </a:p>
        </p:txBody>
      </p:sp>
      <p:sp>
        <p:nvSpPr>
          <p:cNvPr id="87" name="Google Shape;87;p15">
            <a:extLst>
              <a:ext uri="{FF2B5EF4-FFF2-40B4-BE49-F238E27FC236}">
                <a16:creationId xmlns:a16="http://schemas.microsoft.com/office/drawing/2014/main" id="{E59DB567-3A30-D127-82C2-CBEB1A2B4021}"/>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What is this talk going to cover?</a:t>
            </a:r>
            <a:endParaRPr dirty="0"/>
          </a:p>
        </p:txBody>
      </p:sp>
      <p:pic>
        <p:nvPicPr>
          <p:cNvPr id="3075" name="Picture 3" descr="3 Ways Generative AI Can Harm Learning (+How to Fix Them)">
            <a:extLst>
              <a:ext uri="{FF2B5EF4-FFF2-40B4-BE49-F238E27FC236}">
                <a16:creationId xmlns:a16="http://schemas.microsoft.com/office/drawing/2014/main" id="{0EB9EC32-C65B-1A90-F5B2-C77BDCAFC4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25542"/>
          <a:stretch>
            <a:fillRect/>
          </a:stretch>
        </p:blipFill>
        <p:spPr bwMode="auto">
          <a:xfrm>
            <a:off x="8044542" y="1535566"/>
            <a:ext cx="3635829" cy="369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843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AFA16AF5-BA7A-9D08-58B6-4760ECADFD7E}"/>
            </a:ext>
          </a:extLst>
        </p:cNvPr>
        <p:cNvGrpSpPr/>
        <p:nvPr/>
      </p:nvGrpSpPr>
      <p:grpSpPr>
        <a:xfrm>
          <a:off x="0" y="0"/>
          <a:ext cx="0" cy="0"/>
          <a:chOff x="0" y="0"/>
          <a:chExt cx="0" cy="0"/>
        </a:xfrm>
      </p:grpSpPr>
      <p:sp>
        <p:nvSpPr>
          <p:cNvPr id="86" name="Google Shape;86;p15">
            <a:extLst>
              <a:ext uri="{FF2B5EF4-FFF2-40B4-BE49-F238E27FC236}">
                <a16:creationId xmlns:a16="http://schemas.microsoft.com/office/drawing/2014/main" id="{C7A75295-C74F-F91D-BB6A-A74ECCF59FF4}"/>
              </a:ext>
            </a:extLst>
          </p:cNvPr>
          <p:cNvSpPr txBox="1">
            <a:spLocks noGrp="1"/>
          </p:cNvSpPr>
          <p:nvPr>
            <p:ph type="body" idx="1"/>
          </p:nvPr>
        </p:nvSpPr>
        <p:spPr>
          <a:xfrm>
            <a:off x="415600" y="1633625"/>
            <a:ext cx="6123900" cy="44721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sz="2800"/>
              <a:t>ChatGPT launched in Nov 2022</a:t>
            </a:r>
            <a:endParaRPr sz="2800"/>
          </a:p>
          <a:p>
            <a:pPr marL="457200" lvl="0" indent="-406400" algn="l" rtl="0">
              <a:spcBef>
                <a:spcPts val="0"/>
              </a:spcBef>
              <a:spcAft>
                <a:spcPts val="0"/>
              </a:spcAft>
              <a:buSzPts val="2800"/>
              <a:buChar char="•"/>
            </a:pPr>
            <a:r>
              <a:rPr lang="en-US" sz="2800"/>
              <a:t>Changed how users can interact with computers</a:t>
            </a:r>
            <a:endParaRPr sz="2800"/>
          </a:p>
          <a:p>
            <a:pPr marL="914400" lvl="1" indent="-406400" algn="l" rtl="0">
              <a:spcBef>
                <a:spcPts val="0"/>
              </a:spcBef>
              <a:spcAft>
                <a:spcPts val="0"/>
              </a:spcAft>
              <a:buSzPts val="2800"/>
              <a:buChar char="•"/>
            </a:pPr>
            <a:r>
              <a:rPr lang="en-US" sz="2800"/>
              <a:t>And how computers interact with text</a:t>
            </a:r>
            <a:endParaRPr sz="2800"/>
          </a:p>
          <a:p>
            <a:pPr marL="457200" lvl="0" indent="-406400" algn="l" rtl="0">
              <a:spcBef>
                <a:spcPts val="0"/>
              </a:spcBef>
              <a:spcAft>
                <a:spcPts val="0"/>
              </a:spcAft>
              <a:buSzPts val="2800"/>
              <a:buChar char="•"/>
            </a:pPr>
            <a:r>
              <a:rPr lang="en-US" sz="2800"/>
              <a:t>Their strengths and weaknesses are still hard to comprehend</a:t>
            </a:r>
            <a:endParaRPr sz="2800"/>
          </a:p>
        </p:txBody>
      </p:sp>
      <p:sp>
        <p:nvSpPr>
          <p:cNvPr id="87" name="Google Shape;87;p15">
            <a:extLst>
              <a:ext uri="{FF2B5EF4-FFF2-40B4-BE49-F238E27FC236}">
                <a16:creationId xmlns:a16="http://schemas.microsoft.com/office/drawing/2014/main" id="{310E0C27-163E-7933-5097-3981C4F0AFEA}"/>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Large language models have had a big impact!</a:t>
            </a:r>
            <a:endParaRPr/>
          </a:p>
        </p:txBody>
      </p:sp>
      <p:sp>
        <p:nvSpPr>
          <p:cNvPr id="88" name="Google Shape;88;p15">
            <a:extLst>
              <a:ext uri="{FF2B5EF4-FFF2-40B4-BE49-F238E27FC236}">
                <a16:creationId xmlns:a16="http://schemas.microsoft.com/office/drawing/2014/main" id="{B379E664-8BBB-CCEB-3817-9F8CB150E3AB}"/>
              </a:ext>
            </a:extLst>
          </p:cNvPr>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89" name="Google Shape;89;p15" title="wordcloud(2).png">
            <a:extLst>
              <a:ext uri="{FF2B5EF4-FFF2-40B4-BE49-F238E27FC236}">
                <a16:creationId xmlns:a16="http://schemas.microsoft.com/office/drawing/2014/main" id="{2E741793-91DE-E9C2-BE9E-4CFCBE1EA640}"/>
              </a:ext>
            </a:extLst>
          </p:cNvPr>
          <p:cNvPicPr preferRelativeResize="0"/>
          <p:nvPr/>
        </p:nvPicPr>
        <p:blipFill>
          <a:blip r:embed="rId3">
            <a:alphaModFix/>
          </a:blip>
          <a:stretch>
            <a:fillRect/>
          </a:stretch>
        </p:blipFill>
        <p:spPr>
          <a:xfrm>
            <a:off x="6926075" y="1633625"/>
            <a:ext cx="4581524" cy="4581524"/>
          </a:xfrm>
          <a:prstGeom prst="rect">
            <a:avLst/>
          </a:prstGeom>
          <a:noFill/>
          <a:ln>
            <a:noFill/>
          </a:ln>
        </p:spPr>
      </p:pic>
    </p:spTree>
    <p:extLst>
      <p:ext uri="{BB962C8B-B14F-4D97-AF65-F5344CB8AC3E}">
        <p14:creationId xmlns:p14="http://schemas.microsoft.com/office/powerpoint/2010/main" val="802463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body" idx="1"/>
          </p:nvPr>
        </p:nvSpPr>
        <p:spPr>
          <a:xfrm>
            <a:off x="6042900" y="1633625"/>
            <a:ext cx="5733300" cy="44721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a:t>Answer questions</a:t>
            </a:r>
            <a:endParaRPr/>
          </a:p>
          <a:p>
            <a:pPr marL="457200" lvl="0" indent="-381000" algn="l" rtl="0">
              <a:spcBef>
                <a:spcPts val="0"/>
              </a:spcBef>
              <a:spcAft>
                <a:spcPts val="0"/>
              </a:spcAft>
              <a:buSzPts val="2400"/>
              <a:buChar char="•"/>
            </a:pPr>
            <a:r>
              <a:rPr lang="en-US"/>
              <a:t>Explain things</a:t>
            </a:r>
            <a:endParaRPr/>
          </a:p>
          <a:p>
            <a:pPr marL="457200" lvl="0" indent="-381000" algn="l" rtl="0">
              <a:spcBef>
                <a:spcPts val="0"/>
              </a:spcBef>
              <a:spcAft>
                <a:spcPts val="0"/>
              </a:spcAft>
              <a:buSzPts val="2400"/>
              <a:buChar char="•"/>
            </a:pPr>
            <a:r>
              <a:rPr lang="en-US"/>
              <a:t>Process documents</a:t>
            </a:r>
            <a:endParaRPr/>
          </a:p>
          <a:p>
            <a:pPr marL="457200" lvl="0" indent="-381000" algn="l" rtl="0">
              <a:spcBef>
                <a:spcPts val="0"/>
              </a:spcBef>
              <a:spcAft>
                <a:spcPts val="0"/>
              </a:spcAft>
              <a:buSzPts val="2400"/>
              <a:buChar char="•"/>
            </a:pPr>
            <a:r>
              <a:rPr lang="en-US"/>
              <a:t>Summarize emails</a:t>
            </a:r>
            <a:endParaRPr/>
          </a:p>
          <a:p>
            <a:pPr marL="457200" lvl="0" indent="-381000" algn="l" rtl="0">
              <a:spcBef>
                <a:spcPts val="0"/>
              </a:spcBef>
              <a:spcAft>
                <a:spcPts val="0"/>
              </a:spcAft>
              <a:buSzPts val="2400"/>
              <a:buChar char="•"/>
            </a:pPr>
            <a:r>
              <a:rPr lang="en-US"/>
              <a:t>Write stories</a:t>
            </a:r>
            <a:endParaRPr/>
          </a:p>
          <a:p>
            <a:pPr marL="457200" lvl="0" indent="-381000" algn="l" rtl="0">
              <a:spcBef>
                <a:spcPts val="0"/>
              </a:spcBef>
              <a:spcAft>
                <a:spcPts val="0"/>
              </a:spcAft>
              <a:buSzPts val="2400"/>
              <a:buChar char="•"/>
            </a:pPr>
            <a:r>
              <a:rPr lang="en-US"/>
              <a:t>Debug code</a:t>
            </a:r>
            <a:endParaRPr/>
          </a:p>
          <a:p>
            <a:pPr marL="457200" lvl="0" indent="-381000" algn="l" rtl="0">
              <a:spcBef>
                <a:spcPts val="0"/>
              </a:spcBef>
              <a:spcAft>
                <a:spcPts val="0"/>
              </a:spcAft>
              <a:buSzPts val="2400"/>
              <a:buChar char="•"/>
            </a:pPr>
            <a:r>
              <a:rPr lang="en-US"/>
              <a:t>Entertain</a:t>
            </a:r>
            <a:endParaRPr/>
          </a:p>
          <a:p>
            <a:pPr marL="457200" lvl="0" indent="-381000" algn="l" rtl="0">
              <a:spcBef>
                <a:spcPts val="0"/>
              </a:spcBef>
              <a:spcAft>
                <a:spcPts val="0"/>
              </a:spcAft>
              <a:buSzPts val="2400"/>
              <a:buChar char="•"/>
            </a:pPr>
            <a:r>
              <a:rPr lang="en-US"/>
              <a:t>etc</a:t>
            </a:r>
            <a:endParaRPr/>
          </a:p>
        </p:txBody>
      </p:sp>
      <p:sp>
        <p:nvSpPr>
          <p:cNvPr id="96" name="Google Shape;96;p16"/>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97" name="Google Shape;97;p16"/>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LLMs are generalists</a:t>
            </a:r>
            <a:endParaRPr/>
          </a:p>
        </p:txBody>
      </p:sp>
      <p:pic>
        <p:nvPicPr>
          <p:cNvPr id="98" name="Google Shape;98;p16" title="A whimsical robot acting as a one-man-band. The robot is playing multiple instruments at once strum.jpeg"/>
          <p:cNvPicPr preferRelativeResize="0"/>
          <p:nvPr/>
        </p:nvPicPr>
        <p:blipFill>
          <a:blip r:embed="rId3">
            <a:alphaModFix/>
          </a:blip>
          <a:stretch>
            <a:fillRect/>
          </a:stretch>
        </p:blipFill>
        <p:spPr>
          <a:xfrm>
            <a:off x="809700" y="1669325"/>
            <a:ext cx="4472100" cy="4472100"/>
          </a:xfrm>
          <a:prstGeom prst="rect">
            <a:avLst/>
          </a:prstGeom>
          <a:noFill/>
          <a:ln>
            <a:noFill/>
          </a:ln>
        </p:spPr>
      </p:pic>
      <p:sp>
        <p:nvSpPr>
          <p:cNvPr id="99" name="Google Shape;99;p16"/>
          <p:cNvSpPr txBox="1"/>
          <p:nvPr/>
        </p:nvSpPr>
        <p:spPr>
          <a:xfrm>
            <a:off x="809550" y="6141425"/>
            <a:ext cx="4472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i="1"/>
              <a:t>created with Copilot and DALL-E 3</a:t>
            </a:r>
            <a:endParaRPr sz="1300"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06" name="Google Shape;106;p17"/>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 can get an LLM to do your data analysis for you!</a:t>
            </a:r>
            <a:endParaRPr/>
          </a:p>
        </p:txBody>
      </p:sp>
      <p:sp>
        <p:nvSpPr>
          <p:cNvPr id="107" name="Google Shape;107;p17"/>
          <p:cNvSpPr txBox="1"/>
          <p:nvPr/>
        </p:nvSpPr>
        <p:spPr>
          <a:xfrm>
            <a:off x="6852525" y="1991825"/>
            <a:ext cx="4372800" cy="3879000"/>
          </a:xfrm>
          <a:prstGeom prst="rect">
            <a:avLst/>
          </a:prstGeom>
          <a:solidFill>
            <a:srgbClr val="FFF2CC">
              <a:alpha val="4773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6A737D"/>
                </a:solidFill>
                <a:latin typeface="Consolas"/>
                <a:ea typeface="Consolas"/>
                <a:cs typeface="Consolas"/>
                <a:sym typeface="Consolas"/>
              </a:rPr>
              <a:t># Load necessary libraries</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library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tidyverse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library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broom</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Read your dataset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data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read.csv</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"your_data.csv"</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Summary statistics</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summary_stats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data </a:t>
            </a:r>
            <a:r>
              <a:rPr lang="en-US" sz="800">
                <a:solidFill>
                  <a:srgbClr val="005CC5"/>
                </a:solidFill>
                <a:latin typeface="Consolas"/>
                <a:ea typeface="Consolas"/>
                <a:cs typeface="Consolas"/>
                <a:sym typeface="Consolas"/>
              </a:rPr>
              <a:t>%&gt;%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group_by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Group</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%&gt;%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summarise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Mean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mean</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na.rm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TRUE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SD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sd</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na.rm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TRUE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N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n</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print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summary_stats</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T-test comparing treatment vs control</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t_test_result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t.test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Group</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data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data</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print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t_test_result</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Check if drug is successful (p &lt; 0.05 and effect in right direction)</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D73A49"/>
                </a:solidFill>
                <a:latin typeface="Consolas"/>
                <a:ea typeface="Consolas"/>
                <a:cs typeface="Consolas"/>
                <a:sym typeface="Consolas"/>
              </a:rPr>
              <a:t>if</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p.value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0.05</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&amp;&amp;</a:t>
            </a:r>
            <a:r>
              <a:rPr lang="en-US" sz="800">
                <a:solidFill>
                  <a:schemeClr val="dk2"/>
                </a:solidFill>
                <a:latin typeface="Consolas"/>
                <a:ea typeface="Consolas"/>
                <a:cs typeface="Consolas"/>
                <a:sym typeface="Consolas"/>
              </a:rPr>
              <a:t> 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estimate</a:t>
            </a:r>
            <a:r>
              <a:rPr lang="en-US" sz="800">
                <a:solidFill>
                  <a:srgbClr val="24292E"/>
                </a:solidFill>
                <a:latin typeface="Consolas"/>
                <a:ea typeface="Consolas"/>
                <a:cs typeface="Consolas"/>
                <a:sym typeface="Consolas"/>
              </a:rPr>
              <a:t>[</a:t>
            </a:r>
            <a:r>
              <a:rPr lang="en-US" sz="800">
                <a:solidFill>
                  <a:srgbClr val="005CC5"/>
                </a:solidFill>
                <a:latin typeface="Consolas"/>
                <a:ea typeface="Consolas"/>
                <a:cs typeface="Consolas"/>
                <a:sym typeface="Consolas"/>
              </a:rPr>
              <a:t>1</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&gt;</a:t>
            </a:r>
            <a:r>
              <a:rPr lang="en-US" sz="800">
                <a:solidFill>
                  <a:schemeClr val="dk2"/>
                </a:solidFill>
                <a:latin typeface="Consolas"/>
                <a:ea typeface="Consolas"/>
                <a:cs typeface="Consolas"/>
                <a:sym typeface="Consolas"/>
              </a:rPr>
              <a:t> 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estimate</a:t>
            </a:r>
            <a:r>
              <a:rPr lang="en-US" sz="800">
                <a:solidFill>
                  <a:srgbClr val="24292E"/>
                </a:solidFill>
                <a:latin typeface="Consolas"/>
                <a:ea typeface="Consolas"/>
                <a:cs typeface="Consolas"/>
                <a:sym typeface="Consolas"/>
              </a:rPr>
              <a:t>[</a:t>
            </a:r>
            <a:r>
              <a:rPr lang="en-US" sz="800">
                <a:solidFill>
                  <a:srgbClr val="005CC5"/>
                </a:solidFill>
                <a:latin typeface="Consolas"/>
                <a:ea typeface="Consolas"/>
                <a:cs typeface="Consolas"/>
                <a:sym typeface="Consolas"/>
              </a:rPr>
              <a:t>2</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print</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"The drug is statistically significantly better than the control."</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D73A49"/>
                </a:solidFill>
                <a:latin typeface="Consolas"/>
                <a:ea typeface="Consolas"/>
                <a:cs typeface="Consolas"/>
                <a:sym typeface="Consolas"/>
              </a:rPr>
              <a:t>else</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print</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"No statistically significant benefit detected."</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p:txBody>
      </p:sp>
      <p:sp>
        <p:nvSpPr>
          <p:cNvPr id="108" name="Google Shape;108;p17"/>
          <p:cNvSpPr txBox="1"/>
          <p:nvPr/>
        </p:nvSpPr>
        <p:spPr>
          <a:xfrm>
            <a:off x="6852525" y="1475250"/>
            <a:ext cx="4372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rgbClr val="434343"/>
                </a:solidFill>
                <a:latin typeface="Roboto"/>
                <a:ea typeface="Roboto"/>
                <a:cs typeface="Roboto"/>
                <a:sym typeface="Roboto"/>
              </a:rPr>
              <a:t>Sure. Here is some example code:</a:t>
            </a:r>
            <a:endParaRPr sz="1700">
              <a:solidFill>
                <a:srgbClr val="434343"/>
              </a:solidFill>
              <a:latin typeface="Roboto"/>
              <a:ea typeface="Roboto"/>
              <a:cs typeface="Roboto"/>
              <a:sym typeface="Roboto"/>
            </a:endParaRPr>
          </a:p>
        </p:txBody>
      </p:sp>
      <p:sp>
        <p:nvSpPr>
          <p:cNvPr id="109" name="Google Shape;109;p17"/>
          <p:cNvSpPr/>
          <p:nvPr/>
        </p:nvSpPr>
        <p:spPr>
          <a:xfrm>
            <a:off x="966675" y="2417300"/>
            <a:ext cx="3738000" cy="2426400"/>
          </a:xfrm>
          <a:prstGeom prst="wedgeRoundRectCallout">
            <a:avLst>
              <a:gd name="adj1" fmla="val -57076"/>
              <a:gd name="adj2" fmla="val 23248"/>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t>Hey, I've got clinical trial data. Can you give me R code to analyse it and tell me if my drug is successful?</a:t>
            </a:r>
            <a:endParaRPr sz="2500"/>
          </a:p>
        </p:txBody>
      </p:sp>
      <p:sp>
        <p:nvSpPr>
          <p:cNvPr id="110" name="Google Shape;110;p17"/>
          <p:cNvSpPr/>
          <p:nvPr/>
        </p:nvSpPr>
        <p:spPr>
          <a:xfrm>
            <a:off x="5450700" y="3391525"/>
            <a:ext cx="655800" cy="590100"/>
          </a:xfrm>
          <a:prstGeom prst="righ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17" name="Google Shape;117;p18"/>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 can get an LLM to do your data analysis for you!</a:t>
            </a:r>
            <a:endParaRPr/>
          </a:p>
        </p:txBody>
      </p:sp>
      <p:sp>
        <p:nvSpPr>
          <p:cNvPr id="118" name="Google Shape;118;p18"/>
          <p:cNvSpPr txBox="1"/>
          <p:nvPr/>
        </p:nvSpPr>
        <p:spPr>
          <a:xfrm>
            <a:off x="6852525" y="1991825"/>
            <a:ext cx="4372800" cy="3879000"/>
          </a:xfrm>
          <a:prstGeom prst="rect">
            <a:avLst/>
          </a:prstGeom>
          <a:solidFill>
            <a:srgbClr val="FFF2CC">
              <a:alpha val="4773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6A737D"/>
                </a:solidFill>
                <a:latin typeface="Consolas"/>
                <a:ea typeface="Consolas"/>
                <a:cs typeface="Consolas"/>
                <a:sym typeface="Consolas"/>
              </a:rPr>
              <a:t># Load necessary libraries</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library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tidyverse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library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broom</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Read your dataset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data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read.csv</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"your_data.csv"</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Summary statistics</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summary_stats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data </a:t>
            </a:r>
            <a:r>
              <a:rPr lang="en-US" sz="800">
                <a:solidFill>
                  <a:srgbClr val="005CC5"/>
                </a:solidFill>
                <a:latin typeface="Consolas"/>
                <a:ea typeface="Consolas"/>
                <a:cs typeface="Consolas"/>
                <a:sym typeface="Consolas"/>
              </a:rPr>
              <a:t>%&gt;%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group_by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Group</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%&gt;%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summarise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Mean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mean</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na.rm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TRUE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SD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sd</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na.rm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TRUE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N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n</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print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summary_stats</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T-test comparing treatment vs control</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t_test_result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t.test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Group</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data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data</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print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t_test_result</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Check if drug is successful (p &lt; 0.05 and effect in right direction)</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D73A49"/>
                </a:solidFill>
                <a:latin typeface="Consolas"/>
                <a:ea typeface="Consolas"/>
                <a:cs typeface="Consolas"/>
                <a:sym typeface="Consolas"/>
              </a:rPr>
              <a:t>if</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p.value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0.05</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&amp;&amp;</a:t>
            </a:r>
            <a:r>
              <a:rPr lang="en-US" sz="800">
                <a:solidFill>
                  <a:schemeClr val="dk2"/>
                </a:solidFill>
                <a:latin typeface="Consolas"/>
                <a:ea typeface="Consolas"/>
                <a:cs typeface="Consolas"/>
                <a:sym typeface="Consolas"/>
              </a:rPr>
              <a:t> 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estimate</a:t>
            </a:r>
            <a:r>
              <a:rPr lang="en-US" sz="800">
                <a:solidFill>
                  <a:srgbClr val="24292E"/>
                </a:solidFill>
                <a:latin typeface="Consolas"/>
                <a:ea typeface="Consolas"/>
                <a:cs typeface="Consolas"/>
                <a:sym typeface="Consolas"/>
              </a:rPr>
              <a:t>[</a:t>
            </a:r>
            <a:r>
              <a:rPr lang="en-US" sz="800">
                <a:solidFill>
                  <a:srgbClr val="005CC5"/>
                </a:solidFill>
                <a:latin typeface="Consolas"/>
                <a:ea typeface="Consolas"/>
                <a:cs typeface="Consolas"/>
                <a:sym typeface="Consolas"/>
              </a:rPr>
              <a:t>1</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&gt;</a:t>
            </a:r>
            <a:r>
              <a:rPr lang="en-US" sz="800">
                <a:solidFill>
                  <a:schemeClr val="dk2"/>
                </a:solidFill>
                <a:latin typeface="Consolas"/>
                <a:ea typeface="Consolas"/>
                <a:cs typeface="Consolas"/>
                <a:sym typeface="Consolas"/>
              </a:rPr>
              <a:t> 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estimate</a:t>
            </a:r>
            <a:r>
              <a:rPr lang="en-US" sz="800">
                <a:solidFill>
                  <a:srgbClr val="24292E"/>
                </a:solidFill>
                <a:latin typeface="Consolas"/>
                <a:ea typeface="Consolas"/>
                <a:cs typeface="Consolas"/>
                <a:sym typeface="Consolas"/>
              </a:rPr>
              <a:t>[</a:t>
            </a:r>
            <a:r>
              <a:rPr lang="en-US" sz="800">
                <a:solidFill>
                  <a:srgbClr val="005CC5"/>
                </a:solidFill>
                <a:latin typeface="Consolas"/>
                <a:ea typeface="Consolas"/>
                <a:cs typeface="Consolas"/>
                <a:sym typeface="Consolas"/>
              </a:rPr>
              <a:t>2</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print</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"The drug is statistically significantly better than the control."</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D73A49"/>
                </a:solidFill>
                <a:latin typeface="Consolas"/>
                <a:ea typeface="Consolas"/>
                <a:cs typeface="Consolas"/>
                <a:sym typeface="Consolas"/>
              </a:rPr>
              <a:t>else</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print</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"No statistically significant benefit detected."</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p:txBody>
      </p:sp>
      <p:sp>
        <p:nvSpPr>
          <p:cNvPr id="119" name="Google Shape;119;p18"/>
          <p:cNvSpPr txBox="1"/>
          <p:nvPr/>
        </p:nvSpPr>
        <p:spPr>
          <a:xfrm>
            <a:off x="6852525" y="1475250"/>
            <a:ext cx="4372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rgbClr val="434343"/>
                </a:solidFill>
                <a:latin typeface="Roboto"/>
                <a:ea typeface="Roboto"/>
                <a:cs typeface="Roboto"/>
                <a:sym typeface="Roboto"/>
              </a:rPr>
              <a:t>Sure. Here is some example code:</a:t>
            </a:r>
            <a:endParaRPr sz="1700">
              <a:solidFill>
                <a:srgbClr val="434343"/>
              </a:solidFill>
              <a:latin typeface="Roboto"/>
              <a:ea typeface="Roboto"/>
              <a:cs typeface="Roboto"/>
              <a:sym typeface="Roboto"/>
            </a:endParaRPr>
          </a:p>
        </p:txBody>
      </p:sp>
      <p:sp>
        <p:nvSpPr>
          <p:cNvPr id="120" name="Google Shape;120;p18"/>
          <p:cNvSpPr/>
          <p:nvPr/>
        </p:nvSpPr>
        <p:spPr>
          <a:xfrm>
            <a:off x="966675" y="2417300"/>
            <a:ext cx="3738000" cy="2426400"/>
          </a:xfrm>
          <a:prstGeom prst="wedgeRoundRectCallout">
            <a:avLst>
              <a:gd name="adj1" fmla="val -57076"/>
              <a:gd name="adj2" fmla="val 23248"/>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t>Hey, I've got clinical trial data. Can you give me R code to analyse it and tell me if my drug is successful?</a:t>
            </a:r>
            <a:endParaRPr sz="2500"/>
          </a:p>
        </p:txBody>
      </p:sp>
      <p:sp>
        <p:nvSpPr>
          <p:cNvPr id="121" name="Google Shape;121;p18"/>
          <p:cNvSpPr/>
          <p:nvPr/>
        </p:nvSpPr>
        <p:spPr>
          <a:xfrm>
            <a:off x="5450700" y="3391525"/>
            <a:ext cx="655800" cy="590100"/>
          </a:xfrm>
          <a:prstGeom prst="righ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22" name="Google Shape;122;p18"/>
          <p:cNvSpPr/>
          <p:nvPr/>
        </p:nvSpPr>
        <p:spPr>
          <a:xfrm>
            <a:off x="0" y="0"/>
            <a:ext cx="12192000" cy="6858000"/>
          </a:xfrm>
          <a:prstGeom prst="rect">
            <a:avLst/>
          </a:prstGeom>
          <a:solidFill>
            <a:srgbClr val="FFFFFF">
              <a:alpha val="713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23" name="Google Shape;123;p18"/>
          <p:cNvSpPr/>
          <p:nvPr/>
        </p:nvSpPr>
        <p:spPr>
          <a:xfrm>
            <a:off x="3093300" y="3208025"/>
            <a:ext cx="6005400" cy="110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lt1"/>
                </a:solidFill>
              </a:rPr>
              <a:t>This seems problematic</a:t>
            </a:r>
            <a:endParaRPr sz="3800">
              <a:solidFill>
                <a:schemeClr val="lt1"/>
              </a:solidFill>
            </a:endParaRPr>
          </a:p>
        </p:txBody>
      </p:sp>
    </p:spTree>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2208</Words>
  <Application>Microsoft Office PowerPoint</Application>
  <PresentationFormat>Widescreen</PresentationFormat>
  <Paragraphs>390</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Roboto</vt:lpstr>
      <vt:lpstr>Calibri</vt:lpstr>
      <vt:lpstr>Comic Sans MS</vt:lpstr>
      <vt:lpstr>Arial</vt:lpstr>
      <vt:lpstr>Consolas</vt:lpstr>
      <vt:lpstr>Office Theme</vt:lpstr>
      <vt:lpstr>Using AI Tools in Research and Study</vt:lpstr>
      <vt:lpstr>Acknowledgement &amp; Caveats</vt:lpstr>
      <vt:lpstr>Acknowledgement &amp; Caveats</vt:lpstr>
      <vt:lpstr>Should you use Generative AI in your PhD?</vt:lpstr>
      <vt:lpstr>What is this talk going to cover?</vt:lpstr>
      <vt:lpstr>Large language models have had a big impact!</vt:lpstr>
      <vt:lpstr>LLMs are generalists</vt:lpstr>
      <vt:lpstr>You can get an LLM to do your data analysis for you!</vt:lpstr>
      <vt:lpstr>You can get an LLM to do your data analysis for you!</vt:lpstr>
      <vt:lpstr>Today’s purpose</vt:lpstr>
      <vt:lpstr>It’s a fast moving field!</vt:lpstr>
      <vt:lpstr>Large language models are trained to predict the next word</vt:lpstr>
      <vt:lpstr>PowerPoint Presentation</vt:lpstr>
      <vt:lpstr>PowerPoint Presentation</vt:lpstr>
      <vt:lpstr>PowerPoint Presentation</vt:lpstr>
      <vt:lpstr>Mentimeter</vt:lpstr>
      <vt:lpstr>✈🎁😃🌈✈… = the boy is beside the…</vt:lpstr>
      <vt:lpstr>LLMs don’t know what they’re saying</vt:lpstr>
      <vt:lpstr>How do LLMs learn to predict the next word?</vt:lpstr>
      <vt:lpstr>What data is used to train LLMs?</vt:lpstr>
      <vt:lpstr>Code is just another language</vt:lpstr>
      <vt:lpstr>Generating text</vt:lpstr>
      <vt:lpstr>Generating text</vt:lpstr>
      <vt:lpstr>Generating text</vt:lpstr>
      <vt:lpstr>What’s actually inside a large language model?</vt:lpstr>
      <vt:lpstr>Running the big LLMs take serious hardware</vt:lpstr>
      <vt:lpstr>All that processing needs fast processors!</vt:lpstr>
      <vt:lpstr>All that processing needs fast processors!</vt:lpstr>
      <vt:lpstr>Why are LLMs sometimes wrong?</vt:lpstr>
      <vt:lpstr>Sometimes very wrong</vt:lpstr>
      <vt:lpstr>Interesting problems require reasoning</vt:lpstr>
      <vt:lpstr>Why doesn’t the LLM just look up my question?</vt:lpstr>
      <vt:lpstr>LLMs that can search</vt:lpstr>
      <vt:lpstr>Searching is still fallible!</vt:lpstr>
      <vt:lpstr>There will always be bias in these models</vt:lpstr>
      <vt:lpstr>Ethics &amp; Generative AI</vt:lpstr>
      <vt:lpstr>How do you use LLMs?</vt:lpstr>
      <vt:lpstr>How might you use them effectively?</vt:lpstr>
      <vt:lpstr>How might you use them effectively?</vt:lpstr>
      <vt:lpstr>Learning with Generative AI</vt:lpstr>
      <vt:lpstr>Do you need to acknowledge Generative AI usage?</vt:lpstr>
      <vt:lpstr>University Rules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Vinny Davies</cp:lastModifiedBy>
  <cp:revision>13</cp:revision>
  <dcterms:modified xsi:type="dcterms:W3CDTF">2025-09-09T10:53:31Z</dcterms:modified>
</cp:coreProperties>
</file>